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52" autoAdjust="0"/>
    <p:restoredTop sz="9466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14F1-2AFE-40DF-9A6B-339C420570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GSOX9F0PC8" TargetMode="External"/><Relationship Id="rId13" Type="http://schemas.openxmlformats.org/officeDocument/2006/relationships/hyperlink" Target="https://amzn.to/3PxCHeD" TargetMode="External"/><Relationship Id="rId3" Type="http://schemas.openxmlformats.org/officeDocument/2006/relationships/hyperlink" Target="https://www.youtube.com/watch?v=Sqm-kFNaw8c" TargetMode="External"/><Relationship Id="rId7" Type="http://schemas.openxmlformats.org/officeDocument/2006/relationships/hyperlink" Target="https://amzn.to/3PtsTlz" TargetMode="External"/><Relationship Id="rId12" Type="http://schemas.openxmlformats.org/officeDocument/2006/relationships/hyperlink" Target="https://www.youtube.com/watch?v=nvDosSr69zA" TargetMode="External"/><Relationship Id="rId2" Type="http://schemas.openxmlformats.org/officeDocument/2006/relationships/hyperlink" Target="https://www.teacherspayteachers.com/Product/Space-Theme-Numbers-to-10-Boom-Cards-Distance-Learning-Kindergarten-5846890?st=01bb5da2c71d98040d176aa6d9196f9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SYaEBcl8xI" TargetMode="External"/><Relationship Id="rId11" Type="http://schemas.openxmlformats.org/officeDocument/2006/relationships/hyperlink" Target="https://amzn.to/3PAuyWH" TargetMode="External"/><Relationship Id="rId5" Type="http://schemas.openxmlformats.org/officeDocument/2006/relationships/hyperlink" Target="https://www.teacherspayteachers.com/Product/Digital-Literacy-Game-Space-Letters-and-Sight-Words-for-Google-6770890" TargetMode="External"/><Relationship Id="rId10" Type="http://schemas.openxmlformats.org/officeDocument/2006/relationships/hyperlink" Target="https://www.youtube.com/watch?time_continue=26&amp;v=noiwY7kQ5NQ&amp;feature=emb_logo" TargetMode="External"/><Relationship Id="rId4" Type="http://schemas.openxmlformats.org/officeDocument/2006/relationships/hyperlink" Target="https://amzn.to/3Ov4P0r" TargetMode="External"/><Relationship Id="rId9" Type="http://schemas.openxmlformats.org/officeDocument/2006/relationships/hyperlink" Target="https://amzn.to/3PLKch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ollydogblog.com/rocket-ship-craf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eacherspayteachers.com/Product/Free-Sampler-Outer-Space-Math-Worksheets-Ordering-Numbers-Ordinal-Numbers-19653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easuredmom.com/how-many-to-10-clip-card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lifeathome.com/space-preschool-kindergarten-math-worksheet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publiclibrary.info/wp-content/uploads/2022/03/Constellation-Projector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23848"/>
              </p:ext>
            </p:extLst>
          </p:nvPr>
        </p:nvGraphicFramePr>
        <p:xfrm>
          <a:off x="612775" y="354407"/>
          <a:ext cx="7874001" cy="647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735"/>
                <a:gridCol w="1020038"/>
                <a:gridCol w="1020038"/>
                <a:gridCol w="1020038"/>
                <a:gridCol w="1003576"/>
                <a:gridCol w="1036500"/>
                <a:gridCol w="1020038"/>
                <a:gridCol w="1020038"/>
              </a:tblGrid>
              <a:tr h="8360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Theme</a:t>
                      </a:r>
                    </a:p>
                    <a:p>
                      <a:pPr algn="ctr"/>
                      <a:r>
                        <a:rPr lang="en-US" sz="1600" dirty="0" smtClean="0"/>
                        <a:t>&amp; Letter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&amp; L</a:t>
                      </a:r>
                      <a:r>
                        <a:rPr lang="en-US" sz="1600" dirty="0" smtClean="0"/>
                        <a:t>iteracy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Music &amp; </a:t>
                      </a:r>
                      <a:r>
                        <a:rPr lang="en-US" sz="1400" dirty="0" smtClean="0"/>
                        <a:t>Movement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Story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Sharing</a:t>
                      </a:r>
                    </a:p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10683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MON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Introduce the Space theme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R is for 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Rocketship</a:t>
                      </a:r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Sh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says /</a:t>
                      </a:r>
                      <a:r>
                        <a:rPr lang="en-US" sz="900" baseline="0" dirty="0" err="1" smtClean="0">
                          <a:solidFill>
                            <a:schemeClr val="tx1"/>
                          </a:solidFill>
                        </a:rPr>
                        <a:t>sh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/ as in ship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Read: 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shop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sham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Number order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(BOOM Cards $5)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https://www.teacherspayteachers.com/Product/Space-Theme-Numbers-to-10-Boom-Cards-Distance-Learning-Kindergarten-5846890?st=01bb5da2c71d98040d176aa6d9196f9c</a:t>
                      </a:r>
                      <a:endParaRPr lang="en-US" sz="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Countdown to Blastoff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3"/>
                        </a:rPr>
                        <a:t>https://www.youtube.com/watch?v=Sqm-kFNaw8c</a:t>
                      </a:r>
                      <a:endParaRPr lang="en-US" sz="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Shape paper rocket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4"/>
                        </a:rPr>
                        <a:t>Sadie</a:t>
                      </a:r>
                      <a:r>
                        <a:rPr lang="en-US" sz="900" baseline="0" dirty="0" smtClean="0">
                          <a:hlinkClick r:id="rId4"/>
                        </a:rPr>
                        <a:t> Sprocket Builds a Rocket by Sue </a:t>
                      </a:r>
                      <a:r>
                        <a:rPr lang="en-US" sz="900" baseline="0" dirty="0" err="1" smtClean="0">
                          <a:hlinkClick r:id="rId4"/>
                        </a:rPr>
                        <a:t>Fliess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What are some things</a:t>
                      </a:r>
                      <a:r>
                        <a:rPr lang="en-US" sz="900" baseline="0" dirty="0" smtClean="0"/>
                        <a:t> in space?</a:t>
                      </a:r>
                      <a:endParaRPr lang="en-US" sz="900" dirty="0" smtClean="0"/>
                    </a:p>
                  </a:txBody>
                  <a:tcPr/>
                </a:tc>
              </a:tr>
              <a:tr h="7753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TUE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A is for Astronaut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Letter Recognition –Find the astronaut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hlinkClick r:id="rId5"/>
                        </a:rPr>
                        <a:t>https://www.teacherspayteachers.com/Product/Digital-Literacy-Game-Space-Letters-and-Sight-Words-for-Google-6770890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Space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Ordinal</a:t>
                      </a:r>
                      <a:r>
                        <a:rPr lang="en-US" sz="900" baseline="0" dirty="0" smtClean="0"/>
                        <a:t> Numbers  </a:t>
                      </a:r>
                      <a:r>
                        <a:rPr lang="en-US" sz="900" baseline="0" dirty="0" smtClean="0"/>
                        <a:t>(BOOM Cards-above link)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Astronauts 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https://www.youtube.com/watch?v=HSYaEBcl8xI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/>
                        <a:t>Space Playdough</a:t>
                      </a:r>
                    </a:p>
                    <a:p>
                      <a:endParaRPr lang="en-US" sz="9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hlinkClick r:id="rId7"/>
                        </a:rPr>
                        <a:t>Mousetronaut</a:t>
                      </a:r>
                      <a:r>
                        <a:rPr lang="en-US" sz="900" dirty="0" smtClean="0">
                          <a:hlinkClick r:id="rId7"/>
                        </a:rPr>
                        <a:t> by Mark Kelly</a:t>
                      </a:r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Would you want to be an astronaut?</a:t>
                      </a:r>
                    </a:p>
                  </a:txBody>
                  <a:tcPr/>
                </a:tc>
              </a:tr>
              <a:tr h="10201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WED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 is for Stars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Show how to draw star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Blending-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Sa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Su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How Many More Stars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 Makes Ten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(BOOM Cards-above link)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Twinkle </a:t>
                      </a:r>
                      <a:r>
                        <a:rPr lang="en-US" sz="900" baseline="0" dirty="0" err="1" smtClean="0"/>
                        <a:t>Twinkle</a:t>
                      </a:r>
                      <a:r>
                        <a:rPr lang="en-US" sz="900" baseline="0" dirty="0" smtClean="0"/>
                        <a:t>, Little Star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8"/>
                        </a:rPr>
                        <a:t>https://www.youtube.com/watch?v=EGSOX9F0PC8</a:t>
                      </a: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Star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err="1" smtClean="0">
                          <a:hlinkClick r:id="rId9"/>
                        </a:rPr>
                        <a:t>Peppa</a:t>
                      </a:r>
                      <a:r>
                        <a:rPr lang="en-US" sz="900" baseline="0" dirty="0" smtClean="0">
                          <a:hlinkClick r:id="rId9"/>
                        </a:rPr>
                        <a:t> in Space by Scholastic</a:t>
                      </a:r>
                      <a:endParaRPr lang="en-US" sz="900" baseline="0" dirty="0" smtClean="0"/>
                    </a:p>
                    <a:p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Do you ever go outside and look at the stars at night?</a:t>
                      </a:r>
                    </a:p>
                  </a:txBody>
                  <a:tcPr/>
                </a:tc>
              </a:tr>
              <a:tr h="8220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TH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P is for Planets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Count the Syllables - Space Themed  Words (on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Find, Count and Write sheet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Planet Song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hlinkClick r:id="rId10"/>
                        </a:rPr>
                        <a:t>https://www.youtube.com/watch?time_continue=26&amp;v=noiwY7kQ5NQ&amp;feature=emb_logo</a:t>
                      </a:r>
                      <a:endParaRPr lang="en-US" sz="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Planet earth balloon stamping (or use 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1"/>
                        </a:rPr>
                        <a:t>Pete the Cat Out of This World by James Dean</a:t>
                      </a:r>
                      <a:endParaRPr lang="en-US" sz="900" dirty="0" smtClean="0"/>
                    </a:p>
                    <a:p>
                      <a:pPr algn="l"/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Discuss the 9 planets.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 smtClean="0"/>
                    </a:p>
                  </a:txBody>
                  <a:tcPr/>
                </a:tc>
              </a:tr>
              <a:tr h="8067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FRI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C is for Constellations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CVC Words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Space theme (on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Counting to 10 and picking the correct number (on screen)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Constellations 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12"/>
                        </a:rPr>
                        <a:t>https://</a:t>
                      </a:r>
                      <a:r>
                        <a:rPr lang="en-US" sz="900" baseline="0" dirty="0" smtClean="0">
                          <a:hlinkClick r:id="rId12"/>
                        </a:rPr>
                        <a:t>www.youtube.com/watch?v=nvDosSr69zA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Paper Cup Constellation viewer</a:t>
                      </a:r>
                    </a:p>
                    <a:p>
                      <a:endParaRPr lang="en-US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13"/>
                        </a:rPr>
                        <a:t>Curious George Discovers the Stars by H.A. Rey</a:t>
                      </a:r>
                      <a:endParaRPr lang="en-US" sz="900" dirty="0" smtClean="0"/>
                    </a:p>
                    <a:p>
                      <a:pPr algn="l"/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Show-n-tell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28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Weekly Lesson Plan      THEME: SPACE</a:t>
            </a:r>
            <a:endParaRPr lang="en-US" b="1" dirty="0"/>
          </a:p>
        </p:txBody>
      </p:sp>
      <p:sp>
        <p:nvSpPr>
          <p:cNvPr id="6" name="AutoShape 6" descr="Bento lunch recipe: Cinco de Mayo – 3 Boys and a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Mrs. Samuelson's Swamp Frogs: Mouse Shape Retelling Pieces | Muisjes, Muis"/>
          <p:cNvSpPr>
            <a:spLocks noChangeAspect="1" noChangeArrowheads="1"/>
          </p:cNvSpPr>
          <p:nvPr/>
        </p:nvSpPr>
        <p:spPr bwMode="auto">
          <a:xfrm>
            <a:off x="307975" y="1412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n by Shelly S Snail on Peter Pan Craft | Map crafts, Pirate crafts,  Treasure map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Paper plate taco craft to go with the book &quot;Dragons Love Tacos&quot; | Book  themed crafts, Dragons love tacos, Taco craf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Cardstock Paper &amp; Popsicle Stick Fox - Kid Craft Idea | Fox crafts, Animal  crafts for kids, Craft stick craf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6627377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*Affiliate links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9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Activity: Paper Cup Planetarium | California Academy of Scienc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23646"/>
          <a:stretch/>
        </p:blipFill>
        <p:spPr bwMode="auto">
          <a:xfrm>
            <a:off x="3048000" y="5257799"/>
            <a:ext cx="2565180" cy="14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950" y="533400"/>
            <a:ext cx="454025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Supplies: (optional)</a:t>
            </a:r>
          </a:p>
          <a:p>
            <a:endParaRPr lang="en-US" sz="1400" dirty="0"/>
          </a:p>
          <a:p>
            <a:r>
              <a:rPr lang="en-US" sz="1200" b="1" dirty="0" smtClean="0"/>
              <a:t>Monday</a:t>
            </a:r>
          </a:p>
          <a:p>
            <a:r>
              <a:rPr lang="en-US" sz="1200" b="1" dirty="0" smtClean="0"/>
              <a:t>Decorate letter R like a </a:t>
            </a:r>
            <a:r>
              <a:rPr lang="en-US" sz="1200" b="1" dirty="0" err="1" smtClean="0"/>
              <a:t>rocketship</a:t>
            </a:r>
            <a:r>
              <a:rPr lang="en-US" sz="1200" b="1" dirty="0" smtClean="0"/>
              <a:t> using markers</a:t>
            </a:r>
          </a:p>
          <a:p>
            <a:r>
              <a:rPr lang="en-US" sz="1200" b="1" dirty="0" smtClean="0"/>
              <a:t>Copy of rocket shape sheet (or draw your own shapes), crayons/markers, glue, scissors</a:t>
            </a:r>
          </a:p>
          <a:p>
            <a:endParaRPr lang="en-US" sz="1200" b="1" dirty="0"/>
          </a:p>
          <a:p>
            <a:r>
              <a:rPr lang="en-US" sz="1200" b="1" dirty="0" smtClean="0"/>
              <a:t>Tuesday</a:t>
            </a:r>
          </a:p>
          <a:p>
            <a:r>
              <a:rPr lang="en-US" sz="1200" b="1" dirty="0" smtClean="0"/>
              <a:t>Decorate A with tin foil like an astronaut</a:t>
            </a:r>
          </a:p>
          <a:p>
            <a:r>
              <a:rPr lang="en-US" sz="1200" b="1" dirty="0" smtClean="0"/>
              <a:t>Art – Space Playdough</a:t>
            </a:r>
          </a:p>
          <a:p>
            <a:r>
              <a:rPr lang="en-US" sz="1200" b="1" u="sng" dirty="0" smtClean="0"/>
              <a:t>Recipe</a:t>
            </a:r>
            <a:endParaRPr lang="en-US" sz="1200" b="1" u="sng" dirty="0"/>
          </a:p>
          <a:p>
            <a:r>
              <a:rPr lang="en-US" sz="1200" b="1" dirty="0" smtClean="0"/>
              <a:t>1 1/2 cup flour</a:t>
            </a:r>
            <a:endParaRPr lang="en-US" sz="1200" b="1" dirty="0"/>
          </a:p>
          <a:p>
            <a:r>
              <a:rPr lang="en-US" sz="1200" b="1" dirty="0" smtClean="0"/>
              <a:t>1/2 cup </a:t>
            </a:r>
            <a:r>
              <a:rPr lang="en-US" sz="1200" b="1" dirty="0"/>
              <a:t>salt</a:t>
            </a:r>
          </a:p>
          <a:p>
            <a:r>
              <a:rPr lang="en-US" sz="1200" b="1" dirty="0"/>
              <a:t>1/2 cup water</a:t>
            </a:r>
          </a:p>
          <a:p>
            <a:r>
              <a:rPr lang="en-US" sz="1200" b="1" dirty="0" smtClean="0"/>
              <a:t>(add more water if it’s too crumbly)</a:t>
            </a:r>
          </a:p>
          <a:p>
            <a:endParaRPr lang="en-US" sz="1200" b="1" dirty="0"/>
          </a:p>
          <a:p>
            <a:r>
              <a:rPr lang="en-US" sz="1200" b="1" dirty="0" smtClean="0"/>
              <a:t>Wednesday</a:t>
            </a:r>
          </a:p>
          <a:p>
            <a:r>
              <a:rPr lang="en-US" sz="1200" b="1" dirty="0" smtClean="0"/>
              <a:t>Decorate S with star stickers</a:t>
            </a:r>
          </a:p>
          <a:p>
            <a:r>
              <a:rPr lang="en-US" sz="1200" b="1" dirty="0" smtClean="0"/>
              <a:t>Clothes hanger, string, yellow paper stars (or white)</a:t>
            </a:r>
          </a:p>
          <a:p>
            <a:r>
              <a:rPr lang="en-US" sz="1200" b="1" dirty="0" smtClean="0"/>
              <a:t>*The picture shows the hanger has been decorated with pipe cleaners, but I will leave the hanger plain</a:t>
            </a:r>
          </a:p>
          <a:p>
            <a:endParaRPr lang="en-US" sz="1200" b="1" dirty="0"/>
          </a:p>
          <a:p>
            <a:r>
              <a:rPr lang="en-US" sz="1200" b="1" dirty="0" smtClean="0"/>
              <a:t>Thursday</a:t>
            </a:r>
          </a:p>
          <a:p>
            <a:r>
              <a:rPr lang="en-US" sz="1200" b="1" dirty="0" smtClean="0"/>
              <a:t>Decorate P with tissue paper</a:t>
            </a:r>
          </a:p>
          <a:p>
            <a:r>
              <a:rPr lang="en-US" sz="1200" b="1" dirty="0" smtClean="0"/>
              <a:t>Art-Balloon or bouncy ball, paper plate, blue and green paint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Friday</a:t>
            </a:r>
          </a:p>
          <a:p>
            <a:r>
              <a:rPr lang="en-US" sz="1200" b="1" dirty="0" smtClean="0"/>
              <a:t>Decorate C with black crayon and white paint dots using </a:t>
            </a:r>
            <a:r>
              <a:rPr lang="en-US" sz="1200" b="1" dirty="0" err="1" smtClean="0"/>
              <a:t>Qtip</a:t>
            </a:r>
            <a:endParaRPr lang="en-US" sz="1200" b="1" dirty="0" smtClean="0"/>
          </a:p>
          <a:p>
            <a:r>
              <a:rPr lang="en-US" sz="1200" b="1" dirty="0" smtClean="0"/>
              <a:t>Art-paper cup (or toilet roll), thumbtack</a:t>
            </a:r>
          </a:p>
          <a:p>
            <a:r>
              <a:rPr lang="en-US" sz="1200" b="1" dirty="0" smtClean="0"/>
              <a:t>*Parent will need to supervise the thumbtack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AutoShape 6" descr="vertical image of finished marbled art earth day craft for k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Rocket Ship Craft for Preschool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2" y="485774"/>
            <a:ext cx="1388268" cy="17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 Nursery rhymes ideas | nursery rhymes, nursery rhymes preschool, nursery  rhymes activiti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69" y="1295400"/>
            <a:ext cx="2437903" cy="32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1"/>
          <a:stretch/>
        </p:blipFill>
        <p:spPr bwMode="auto">
          <a:xfrm>
            <a:off x="6364836" y="4648200"/>
            <a:ext cx="2550067" cy="199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Balloon Stamping Earth Day Craft For Kids - I Heart Arts n Crafts | Earth  day crafts, Earth day activities, Earth day projec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648200"/>
            <a:ext cx="1972297" cy="15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05" y="2514600"/>
            <a:ext cx="1420268" cy="18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12778" r="32084" b="4630"/>
          <a:stretch/>
        </p:blipFill>
        <p:spPr bwMode="auto">
          <a:xfrm>
            <a:off x="1066801" y="1676400"/>
            <a:ext cx="318946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30730" y="2133600"/>
            <a:ext cx="3213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://thehollydogblog.com/rocket-ship-craft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7620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 - 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9929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 resource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8018" y="1600200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  <a:endParaRPr lang="en-US" dirty="0"/>
          </a:p>
        </p:txBody>
      </p:sp>
      <p:sp>
        <p:nvSpPr>
          <p:cNvPr id="8" name="Curved Up Arrow 7"/>
          <p:cNvSpPr/>
          <p:nvPr/>
        </p:nvSpPr>
        <p:spPr>
          <a:xfrm rot="12014330">
            <a:off x="3670892" y="463849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76200"/>
            <a:ext cx="129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Tues - Math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8018" y="1988582"/>
            <a:ext cx="4312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www.teacherspayteachers.com/Product/Free-Sampler-Outer-Space-Math-Worksheets-Ordering-Numbers-Ordinal-Numbers-1965334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8018" y="1600200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  <a:endParaRPr lang="en-US" dirty="0"/>
          </a:p>
        </p:txBody>
      </p:sp>
      <p:sp>
        <p:nvSpPr>
          <p:cNvPr id="8" name="Curved Up Arrow 7"/>
          <p:cNvSpPr/>
          <p:nvPr/>
        </p:nvSpPr>
        <p:spPr>
          <a:xfrm rot="12014330">
            <a:off x="3670892" y="463849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https://ecdn.teacherspayteachers.com/thumbitem/Free-Space-Themed-Math-Preschool-Kindergarten-Special-Education-Sampler-1965334-1620140080/original-1965334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1" y="1609725"/>
            <a:ext cx="2495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509929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6111" r="23751" b="9444"/>
          <a:stretch/>
        </p:blipFill>
        <p:spPr bwMode="auto">
          <a:xfrm>
            <a:off x="552450" y="1676399"/>
            <a:ext cx="357874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6800" y="76200"/>
            <a:ext cx="366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 - Math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8018" y="1988582"/>
            <a:ext cx="43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https://www.themeasuredmom.com/how-many-to-10-clip-cards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/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09929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 resource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98018" y="1600200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  <a:endParaRPr lang="en-US" dirty="0"/>
          </a:p>
        </p:txBody>
      </p:sp>
      <p:sp>
        <p:nvSpPr>
          <p:cNvPr id="9" name="Curved Up Arrow 8"/>
          <p:cNvSpPr/>
          <p:nvPr/>
        </p:nvSpPr>
        <p:spPr>
          <a:xfrm rot="12014330">
            <a:off x="3670892" y="463849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t="13889" r="34271" b="9629"/>
          <a:stretch/>
        </p:blipFill>
        <p:spPr bwMode="auto">
          <a:xfrm>
            <a:off x="1219200" y="1177478"/>
            <a:ext cx="2994658" cy="39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2944" y="1988582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https://www.reallifeathome.com/space-preschool-kindergarten-math-worksheets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5099295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 resource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600200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  <a:endParaRPr lang="en-US" dirty="0"/>
          </a:p>
        </p:txBody>
      </p:sp>
      <p:sp>
        <p:nvSpPr>
          <p:cNvPr id="6" name="Curved Up Arrow 5"/>
          <p:cNvSpPr/>
          <p:nvPr/>
        </p:nvSpPr>
        <p:spPr>
          <a:xfrm rot="12014330">
            <a:off x="3670892" y="463849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2592" r="33750" b="14815"/>
          <a:stretch/>
        </p:blipFill>
        <p:spPr bwMode="auto">
          <a:xfrm>
            <a:off x="1143000" y="1600200"/>
            <a:ext cx="2943225" cy="36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8018" y="1988582"/>
            <a:ext cx="4312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www.ecpubliclibrary.info/wp-content/uploads/2022/03/Constellation-Projectors.pdf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8018" y="1600200"/>
            <a:ext cx="249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this worksheet here:</a:t>
            </a:r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rot="12014330">
            <a:off x="3670892" y="463849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152101</TotalTime>
  <Words>501</Words>
  <Application>Microsoft Office PowerPoint</Application>
  <PresentationFormat>On-screen Show (4:3)</PresentationFormat>
  <Paragraphs>135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413</cp:revision>
  <cp:lastPrinted>2022-07-22T12:26:48Z</cp:lastPrinted>
  <dcterms:created xsi:type="dcterms:W3CDTF">2020-10-25T03:01:13Z</dcterms:created>
  <dcterms:modified xsi:type="dcterms:W3CDTF">2022-07-23T13:59:57Z</dcterms:modified>
</cp:coreProperties>
</file>