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59" r:id="rId5"/>
    <p:sldId id="260" r:id="rId6"/>
    <p:sldId id="269" r:id="rId7"/>
    <p:sldId id="264" r:id="rId8"/>
    <p:sldId id="267" r:id="rId9"/>
    <p:sldId id="261" r:id="rId10"/>
    <p:sldId id="266" r:id="rId11"/>
  </p:sldIdLst>
  <p:sldSz cx="9144000" cy="6858000" type="screen4x3"/>
  <p:notesSz cx="7102475" cy="8972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9" autoAdjust="0"/>
    <p:restoredTop sz="94660"/>
  </p:normalViewPr>
  <p:slideViewPr>
    <p:cSldViewPr>
      <p:cViewPr>
        <p:scale>
          <a:sx n="100" d="100"/>
          <a:sy n="100" d="100"/>
        </p:scale>
        <p:origin x="-2208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27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0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0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2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0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3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2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1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4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6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1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214F1-2AFE-40DF-9A6B-339C42057033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1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15mtxCim3U" TargetMode="External"/><Relationship Id="rId2" Type="http://schemas.openxmlformats.org/officeDocument/2006/relationships/hyperlink" Target="https://www.youtube.com/watch?v=n1HT7CWG7F8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gzesbQaqhCY" TargetMode="External"/><Relationship Id="rId4" Type="http://schemas.openxmlformats.org/officeDocument/2006/relationships/hyperlink" Target="https://youtu.be/TjmGTbNLj6Q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isingdragons.com/fossil-dig-dinosaur-sensory-ba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com/worksheet/article/alphabet-phonics-d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eacherspayteachers.com/Product/Dinosaur-Measuring-1859643?st=7a23b6bab7f854c1ec0f0dc6c696f5cf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ltk-kids.com/t.asp?t=https://www.dltk-kids.com/animals/dinosaurs/images/b-hatching-brontosaurus.gi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Product/Dinosaur-AB-Pattern-Worksheets-5-Pages-3672243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ivingateacherssalary.com/dinosaur-art-activities-for-kid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Product/Fossil-Find-Alphabet-Matching-Activity-4017410?st=5938fe07c81ae695ff0eef483b09f998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712786"/>
              </p:ext>
            </p:extLst>
          </p:nvPr>
        </p:nvGraphicFramePr>
        <p:xfrm>
          <a:off x="612775" y="520700"/>
          <a:ext cx="7874001" cy="58811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3735"/>
                <a:gridCol w="1020038"/>
                <a:gridCol w="1020038"/>
                <a:gridCol w="1020038"/>
                <a:gridCol w="1003576"/>
                <a:gridCol w="1036500"/>
                <a:gridCol w="1020038"/>
                <a:gridCol w="1020038"/>
              </a:tblGrid>
              <a:tr h="836066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92D050"/>
                        </a:solidFill>
                        <a:latin typeface="Inter Black" panose="020B0A02050000000004" pitchFamily="34" charset="0"/>
                        <a:ea typeface="Inter Black" panose="020B0A0205000000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Theme</a:t>
                      </a:r>
                    </a:p>
                    <a:p>
                      <a:pPr algn="ctr"/>
                      <a:r>
                        <a:rPr lang="en-US" sz="1600" dirty="0" smtClean="0"/>
                        <a:t>&amp; Letter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Language</a:t>
                      </a:r>
                      <a:r>
                        <a:rPr lang="en-US" sz="1600" baseline="0" dirty="0" smtClean="0"/>
                        <a:t> &amp; L</a:t>
                      </a:r>
                      <a:r>
                        <a:rPr lang="en-US" sz="1600" dirty="0" smtClean="0"/>
                        <a:t>iteracy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Music &amp; </a:t>
                      </a:r>
                      <a:r>
                        <a:rPr lang="en-US" sz="1400" dirty="0" smtClean="0"/>
                        <a:t>Movement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Story</a:t>
                      </a:r>
                      <a:r>
                        <a:rPr lang="en-US" baseline="0" dirty="0" smtClean="0"/>
                        <a:t>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Social Skills</a:t>
                      </a:r>
                      <a:endParaRPr lang="en-US" dirty="0"/>
                    </a:p>
                  </a:txBody>
                  <a:tcPr/>
                </a:tc>
              </a:tr>
              <a:tr h="106830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  <a:latin typeface="Inter Black" panose="020B0A02050000000004" pitchFamily="34" charset="0"/>
                          <a:ea typeface="Inter Black" panose="020B0A02050000000004" pitchFamily="34" charset="0"/>
                        </a:rPr>
                        <a:t>MON</a:t>
                      </a:r>
                      <a:endParaRPr lang="en-US" sz="1400" dirty="0">
                        <a:solidFill>
                          <a:srgbClr val="92D050"/>
                        </a:solidFill>
                        <a:latin typeface="Inter Black" panose="020B0A02050000000004" pitchFamily="34" charset="0"/>
                        <a:ea typeface="Inter Black" panose="020B0A0205000000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 smtClean="0"/>
                    </a:p>
                  </a:txBody>
                  <a:tcPr/>
                </a:tc>
              </a:tr>
              <a:tr h="77532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  <a:latin typeface="Inter Black" panose="020B0A02050000000004" pitchFamily="34" charset="0"/>
                          <a:ea typeface="Inter Black" panose="020B0A02050000000004" pitchFamily="34" charset="0"/>
                        </a:rPr>
                        <a:t>TUE</a:t>
                      </a:r>
                      <a:endParaRPr lang="en-US" sz="1400" dirty="0">
                        <a:solidFill>
                          <a:srgbClr val="92D050"/>
                        </a:solidFill>
                        <a:latin typeface="Inter Black" panose="020B0A02050000000004" pitchFamily="34" charset="0"/>
                        <a:ea typeface="Inter Black" panose="020B0A0205000000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Intro to Dinosaur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theme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D is for Dinosaur</a:t>
                      </a:r>
                    </a:p>
                    <a:p>
                      <a:endParaRPr lang="en-US" sz="9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Letter sound /d/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Handwriting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Identify objects that start with d - worksheet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Dinosaur Measuring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Move Like a Dinosaur </a:t>
                      </a:r>
                      <a:r>
                        <a:rPr lang="en-US" sz="900" dirty="0" smtClean="0"/>
                        <a:t>song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hlinkClick r:id="rId2"/>
                        </a:rPr>
                        <a:t>https://www.youtube.com/watch?v=n1HT7CWG7F8</a:t>
                      </a:r>
                      <a:endParaRPr lang="en-US" sz="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Standup</a:t>
                      </a:r>
                      <a:r>
                        <a:rPr lang="en-US" sz="9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Dinosaur with2 toilet roll legs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How to Catch a Dinosaur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Have you ever seen a movie with dinosaurs</a:t>
                      </a:r>
                      <a:r>
                        <a:rPr lang="en-US" sz="900" baseline="0" dirty="0" smtClean="0"/>
                        <a:t> in it?</a:t>
                      </a:r>
                      <a:endParaRPr lang="en-US" sz="900" dirty="0" smtClean="0"/>
                    </a:p>
                  </a:txBody>
                  <a:tcPr/>
                </a:tc>
              </a:tr>
              <a:tr h="103734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  <a:latin typeface="Inter Black" panose="020B0A02050000000004" pitchFamily="34" charset="0"/>
                          <a:ea typeface="Inter Black" panose="020B0A02050000000004" pitchFamily="34" charset="0"/>
                        </a:rPr>
                        <a:t>WED</a:t>
                      </a:r>
                      <a:endParaRPr lang="en-US" sz="1400" dirty="0">
                        <a:solidFill>
                          <a:srgbClr val="92D050"/>
                        </a:solidFill>
                        <a:latin typeface="Inter Black" panose="020B0A02050000000004" pitchFamily="34" charset="0"/>
                        <a:ea typeface="Inter Black" panose="020B0A0205000000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E is for Egg/Extinct</a:t>
                      </a:r>
                    </a:p>
                    <a:p>
                      <a:endParaRPr lang="en-US" sz="9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Letter sound /e/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Handwriting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 smtClean="0"/>
                        <a:t>Er</a:t>
                      </a:r>
                      <a:r>
                        <a:rPr lang="en-US" sz="900" baseline="0" dirty="0" smtClean="0"/>
                        <a:t>, </a:t>
                      </a:r>
                      <a:r>
                        <a:rPr lang="en-US" sz="900" baseline="0" dirty="0" err="1" smtClean="0"/>
                        <a:t>ir</a:t>
                      </a:r>
                      <a:r>
                        <a:rPr lang="en-US" sz="900" baseline="0" dirty="0" smtClean="0"/>
                        <a:t>, </a:t>
                      </a:r>
                      <a:r>
                        <a:rPr lang="en-US" sz="900" baseline="0" dirty="0" err="1" smtClean="0"/>
                        <a:t>ur</a:t>
                      </a:r>
                      <a:r>
                        <a:rPr lang="en-US" sz="900" baseline="0" dirty="0" smtClean="0"/>
                        <a:t> all say “</a:t>
                      </a:r>
                      <a:r>
                        <a:rPr lang="en-US" sz="900" baseline="0" dirty="0" err="1" smtClean="0"/>
                        <a:t>Errrr</a:t>
                      </a:r>
                      <a:r>
                        <a:rPr lang="en-US" sz="900" baseline="0" dirty="0" smtClean="0"/>
                        <a:t>” like a dinosaur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Greater</a:t>
                      </a:r>
                      <a:r>
                        <a:rPr lang="en-US" sz="900" baseline="0" dirty="0" smtClean="0"/>
                        <a:t> than/less than w/ dinosaur mouth (on screen activity)</a:t>
                      </a:r>
                      <a:endParaRPr lang="en-US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I’m Bringing Home a Baby Dinosaur song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https://www.youtube.com/watch?v=n15mtxCim3U</a:t>
                      </a:r>
                      <a:endParaRPr kumimoji="0" lang="en-US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Paper plate  dinosaur egg </a:t>
                      </a:r>
                    </a:p>
                    <a:p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The Super Hungry Dinosaur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What</a:t>
                      </a:r>
                      <a:r>
                        <a:rPr lang="en-US" sz="900" baseline="0" dirty="0" smtClean="0"/>
                        <a:t> would you do if you found a dinosaur egg?</a:t>
                      </a:r>
                      <a:endParaRPr lang="en-US" sz="900" dirty="0"/>
                    </a:p>
                  </a:txBody>
                  <a:tcPr/>
                </a:tc>
              </a:tr>
              <a:tr h="91347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  <a:latin typeface="Inter Black" panose="020B0A02050000000004" pitchFamily="34" charset="0"/>
                          <a:ea typeface="Inter Black" panose="020B0A02050000000004" pitchFamily="34" charset="0"/>
                        </a:rPr>
                        <a:t>TH</a:t>
                      </a:r>
                      <a:endParaRPr lang="en-US" sz="1400" dirty="0">
                        <a:solidFill>
                          <a:srgbClr val="92D050"/>
                        </a:solidFill>
                        <a:latin typeface="Inter Black" panose="020B0A02050000000004" pitchFamily="34" charset="0"/>
                        <a:ea typeface="Inter Black" panose="020B0A0205000000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V is for Volcano </a:t>
                      </a:r>
                    </a:p>
                    <a:p>
                      <a:endParaRPr lang="en-US" sz="9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Letter sound /v/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Handwriting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Phoneme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substitution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Patterns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Ten Little </a:t>
                      </a:r>
                      <a:r>
                        <a:rPr lang="en-US" sz="900" baseline="0" dirty="0" smtClean="0"/>
                        <a:t>Dinosaurs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hlinkClick r:id="rId4"/>
                        </a:rPr>
                        <a:t>https://youtu.be/TjmGTbNLj6Q</a:t>
                      </a:r>
                      <a:endParaRPr lang="en-US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dirty="0" smtClean="0"/>
                        <a:t>Dinosaur silhouette 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Ten Little Dinosaurs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Do you have any toy dinosaurs? How many?</a:t>
                      </a:r>
                    </a:p>
                  </a:txBody>
                  <a:tcPr/>
                </a:tc>
              </a:tr>
              <a:tr h="97541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  <a:latin typeface="Inter Black" panose="020B0A02050000000004" pitchFamily="34" charset="0"/>
                          <a:ea typeface="Inter Black" panose="020B0A02050000000004" pitchFamily="34" charset="0"/>
                        </a:rPr>
                        <a:t>FRI</a:t>
                      </a:r>
                      <a:endParaRPr lang="en-US" sz="1400" dirty="0">
                        <a:solidFill>
                          <a:srgbClr val="92D050"/>
                        </a:solidFill>
                        <a:latin typeface="Inter Black" panose="020B0A02050000000004" pitchFamily="34" charset="0"/>
                        <a:ea typeface="Inter Black" panose="020B0A0205000000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F is for Fossil </a:t>
                      </a:r>
                    </a:p>
                    <a:p>
                      <a:endParaRPr lang="en-US" sz="9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Letter sound /f/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Handwriting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Fossil Find letter recognition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Dinosaur Subtraction (on screen activity)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Dinosaur Stomp </a:t>
                      </a: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https://www.youtube.com/watch?v=gzesbQaqhCY</a:t>
                      </a:r>
                      <a:endParaRPr kumimoji="0" lang="en-US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Dinosaur</a:t>
                      </a:r>
                      <a:r>
                        <a:rPr lang="en-US" sz="900" baseline="0" dirty="0" smtClean="0"/>
                        <a:t> Dig in </a:t>
                      </a:r>
                      <a:r>
                        <a:rPr lang="en-US" sz="900" baseline="0" smtClean="0"/>
                        <a:t>a baggie</a:t>
                      </a:r>
                      <a:endParaRPr lang="en-US" sz="9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/>
                        <a:t>Have you Seen my Dinosaur?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/>
                        <a:t>Show-N-Tell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1513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Weekly Lesson Plan      THEME: DINOSAURS</a:t>
            </a:r>
            <a:endParaRPr lang="en-US" b="1" dirty="0"/>
          </a:p>
        </p:txBody>
      </p:sp>
      <p:sp>
        <p:nvSpPr>
          <p:cNvPr id="6" name="AutoShape 6" descr="Bento lunch recipe: Cinco de Mayo – 3 Boys and a D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Mrs. Samuelson's Swamp Frogs: Mouse Shape Retelling Pieces | Muisjes, Muis"/>
          <p:cNvSpPr>
            <a:spLocks noChangeAspect="1" noChangeArrowheads="1"/>
          </p:cNvSpPr>
          <p:nvPr/>
        </p:nvSpPr>
        <p:spPr bwMode="auto">
          <a:xfrm>
            <a:off x="307975" y="1412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Pin by Shelly S Snail on Peter Pan Craft | Map crafts, Pirate crafts,  Treasure maps for kid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5" descr="Paper plate taco craft to go with the book &quot;Dragons Love Tacos&quot; | Book  themed crafts, Dragons love tacos, Taco craft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Cardstock Paper &amp; Popsicle Stick Fox - Kid Craft Idea | Fox crafts, Animal  crafts for kids, Craft stick craft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37902" y="1686101"/>
            <a:ext cx="20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- - - - No Class - - - 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2280" y="1492320"/>
            <a:ext cx="3124201" cy="410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96200" y="762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Fri - Art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981575" y="2819400"/>
            <a:ext cx="37052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://www.raisingdragons.com/fossil-dig-dinosaur-sensory-bag</a:t>
            </a:r>
            <a:r>
              <a:rPr lang="en-US" sz="1400" dirty="0" smtClean="0">
                <a:hlinkClick r:id="rId3"/>
              </a:rPr>
              <a:t>/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1812166"/>
            <a:ext cx="3342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the full sized worksheet here: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375" y="533399"/>
            <a:ext cx="44958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Supplies: (optional)</a:t>
            </a:r>
          </a:p>
          <a:p>
            <a:endParaRPr lang="en-US" sz="1400" dirty="0"/>
          </a:p>
          <a:p>
            <a:r>
              <a:rPr lang="en-US" sz="1400" dirty="0" smtClean="0"/>
              <a:t>Monday – No Class</a:t>
            </a:r>
          </a:p>
          <a:p>
            <a:endParaRPr lang="en-US" sz="1400" dirty="0" smtClean="0"/>
          </a:p>
          <a:p>
            <a:r>
              <a:rPr lang="en-US" sz="1400" dirty="0" smtClean="0"/>
              <a:t>Tuesday</a:t>
            </a:r>
          </a:p>
          <a:p>
            <a:r>
              <a:rPr lang="en-US" sz="1400" dirty="0" smtClean="0"/>
              <a:t>paper dinosaur printable (or draw your own), </a:t>
            </a:r>
            <a:r>
              <a:rPr lang="en-US" sz="1400" dirty="0"/>
              <a:t>1 toilet roll, scissors, </a:t>
            </a:r>
            <a:r>
              <a:rPr lang="en-US" sz="1400" dirty="0" smtClean="0"/>
              <a:t>crayons</a:t>
            </a:r>
            <a:endParaRPr lang="en-US" sz="1400" dirty="0"/>
          </a:p>
          <a:p>
            <a:endParaRPr lang="en-US" sz="1400" u="sng" dirty="0" smtClean="0"/>
          </a:p>
          <a:p>
            <a:endParaRPr lang="en-US" sz="1400" u="sng" dirty="0"/>
          </a:p>
          <a:p>
            <a:endParaRPr lang="en-US" sz="1400" u="sng" dirty="0" smtClean="0"/>
          </a:p>
          <a:p>
            <a:r>
              <a:rPr lang="en-US" sz="1400" dirty="0" smtClean="0"/>
              <a:t>Wednesday</a:t>
            </a:r>
          </a:p>
          <a:p>
            <a:r>
              <a:rPr lang="en-US" sz="1400" dirty="0" smtClean="0"/>
              <a:t>paper </a:t>
            </a:r>
            <a:r>
              <a:rPr lang="en-US" sz="1400" dirty="0"/>
              <a:t>plate, scissors, </a:t>
            </a:r>
            <a:r>
              <a:rPr lang="en-US" sz="1400" dirty="0" smtClean="0"/>
              <a:t>brad</a:t>
            </a:r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Thursday</a:t>
            </a:r>
          </a:p>
          <a:p>
            <a:r>
              <a:rPr lang="en-US" sz="1400" dirty="0" smtClean="0"/>
              <a:t>Red</a:t>
            </a:r>
            <a:r>
              <a:rPr lang="en-US" sz="1400" dirty="0"/>
              <a:t>, yellow, </a:t>
            </a:r>
            <a:r>
              <a:rPr lang="en-US" sz="1400" dirty="0" smtClean="0"/>
              <a:t>orange &amp; white </a:t>
            </a:r>
            <a:r>
              <a:rPr lang="en-US" sz="1400" dirty="0"/>
              <a:t>paper, dinosaur silhouette printable or black </a:t>
            </a:r>
            <a:r>
              <a:rPr lang="en-US" sz="1400" dirty="0" smtClean="0"/>
              <a:t>paper to make your own, scissors</a:t>
            </a:r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Friday</a:t>
            </a:r>
          </a:p>
          <a:p>
            <a:r>
              <a:rPr lang="en-US" sz="1400" dirty="0" smtClean="0"/>
              <a:t>Dinosaur bones printable, large </a:t>
            </a:r>
            <a:r>
              <a:rPr lang="en-US" sz="1400" dirty="0" err="1" smtClean="0"/>
              <a:t>Ziplock</a:t>
            </a:r>
            <a:r>
              <a:rPr lang="en-US" sz="1400" dirty="0" smtClean="0"/>
              <a:t> bag, </a:t>
            </a:r>
            <a:r>
              <a:rPr lang="en-US" sz="1400" dirty="0"/>
              <a:t>Clear Hair Gel (or any liquid like shampoo, conditioner, lotion or </a:t>
            </a:r>
            <a:r>
              <a:rPr lang="en-US" sz="1400" dirty="0" smtClean="0"/>
              <a:t>dish soap </a:t>
            </a:r>
            <a:r>
              <a:rPr lang="en-US" sz="1400" dirty="0"/>
              <a:t>will </a:t>
            </a:r>
            <a:r>
              <a:rPr lang="en-US" sz="1400" dirty="0" smtClean="0"/>
              <a:t>work, several colors of food coloring (Note: If you mix them the colors all together, they make brown) OR use brown paint OR chocolate pudding…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3" name="AutoShape 6" descr="vertical image of finished marbled art earth day craft for kd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184835" y="799116"/>
            <a:ext cx="1981200" cy="1706611"/>
            <a:chOff x="6553200" y="1524000"/>
            <a:chExt cx="1981200" cy="1706611"/>
          </a:xfrm>
        </p:grpSpPr>
        <p:pic>
          <p:nvPicPr>
            <p:cNvPr id="7174" name="Picture 6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09" t="41110" r="46250" b="19630"/>
            <a:stretch/>
          </p:blipFill>
          <p:spPr bwMode="auto">
            <a:xfrm>
              <a:off x="6553200" y="1524000"/>
              <a:ext cx="179717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001000" y="2795734"/>
              <a:ext cx="533400" cy="4348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2343150" cy="167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 descr="4 Dinosaur Art Activities for Kids - Silhouette Sensory Ide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320" y="2505727"/>
            <a:ext cx="287716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7"/>
          <a:stretch/>
        </p:blipFill>
        <p:spPr bwMode="auto">
          <a:xfrm>
            <a:off x="5029200" y="4648200"/>
            <a:ext cx="2320805" cy="205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12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469" y="1825930"/>
            <a:ext cx="2585059" cy="335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39000" y="9525"/>
            <a:ext cx="169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 - Language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53000" y="1825930"/>
            <a:ext cx="3342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the full sized worksheet here: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53000" y="2459504"/>
            <a:ext cx="342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https://www.education.com/worksheet/article/alphabet-phonics-d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76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t="13146" r="25208" b="21668"/>
          <a:stretch/>
        </p:blipFill>
        <p:spPr bwMode="auto">
          <a:xfrm>
            <a:off x="0" y="175441"/>
            <a:ext cx="9144000" cy="667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800" y="9525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 - 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93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58746"/>
            <a:ext cx="2414587" cy="312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86675" y="76200"/>
            <a:ext cx="1290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Tues - Math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0177" y="-116177"/>
            <a:ext cx="1981201" cy="343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2855" y="2748545"/>
            <a:ext cx="2962274" cy="386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293" y="1142999"/>
            <a:ext cx="34194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67300" y="1600201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>
                <a:hlinkClick r:id="rId6"/>
              </a:rPr>
              <a:t>https://www.teacherspayteachers.com/Product/Dinosaur-Measuring-1859643?st=7a23b6bab7f854c1ec0f0dc6c696f5cf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2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1" t="7407" r="45625" b="15926"/>
          <a:stretch/>
        </p:blipFill>
        <p:spPr bwMode="auto">
          <a:xfrm>
            <a:off x="1911123" y="2127477"/>
            <a:ext cx="2324469" cy="325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62525" y="2500836"/>
            <a:ext cx="27336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://www.dltk-kids.com/t.asp?t=https://</a:t>
            </a:r>
            <a:r>
              <a:rPr lang="en-US" sz="1400" dirty="0" smtClean="0">
                <a:hlinkClick r:id="rId3"/>
              </a:rPr>
              <a:t>www.dltk-kids.com/animals/dinosaurs/images/b-hatching-brontosaurus.gif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686675" y="76200"/>
            <a:ext cx="108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Wed - Art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1825930"/>
            <a:ext cx="3342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the full sized worksheet here: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737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70904"/>
            <a:ext cx="2809106" cy="352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96200" y="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Thurs - Math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1825930"/>
            <a:ext cx="3342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the full sized worksheet here: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972050" y="2505670"/>
            <a:ext cx="34480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www.teacherspayteachers.com/Product/Dinosaur-AB-Pattern-Worksheets-5-Pages-3672243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32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696" y="1634103"/>
            <a:ext cx="258240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96200" y="76200"/>
            <a:ext cx="1172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Thurs - Art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1825930"/>
            <a:ext cx="3342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the full sized worksheet here: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953000" y="2381250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https://www.survivingateacherssalary.com/dinosaur-art-activities-for-kids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104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833" y="1981200"/>
            <a:ext cx="2323133" cy="304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74124" y="76200"/>
            <a:ext cx="7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1825930"/>
            <a:ext cx="3342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the full sized worksheet here: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953000" y="2472261"/>
            <a:ext cx="342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www.teacherspayteachers.com/Product/Fossil-Find-Alphabet-Matching-Activity-4017410?st=5938fe07c81ae695ff0eef483b09f998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80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161732</TotalTime>
  <Words>391</Words>
  <Application>Microsoft Office PowerPoint</Application>
  <PresentationFormat>On-screen Show (4:3)</PresentationFormat>
  <Paragraphs>103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431</cp:revision>
  <cp:lastPrinted>2021-04-11T00:30:45Z</cp:lastPrinted>
  <dcterms:created xsi:type="dcterms:W3CDTF">2020-10-25T03:01:13Z</dcterms:created>
  <dcterms:modified xsi:type="dcterms:W3CDTF">2022-07-11T22:45:25Z</dcterms:modified>
</cp:coreProperties>
</file>