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5" r:id="rId4"/>
    <p:sldId id="259" r:id="rId5"/>
    <p:sldId id="261" r:id="rId6"/>
    <p:sldId id="260" r:id="rId7"/>
    <p:sldId id="266" r:id="rId8"/>
    <p:sldId id="262" r:id="rId9"/>
    <p:sldId id="264" r:id="rId10"/>
  </p:sldIdLst>
  <p:sldSz cx="9144000" cy="6858000" type="screen4x3"/>
  <p:notesSz cx="7102475" cy="8972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60"/>
  </p:normalViewPr>
  <p:slideViewPr>
    <p:cSldViewPr>
      <p:cViewPr>
        <p:scale>
          <a:sx n="100" d="100"/>
          <a:sy n="100" d="100"/>
        </p:scale>
        <p:origin x="-2274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0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0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520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9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3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2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17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214F1-2AFE-40DF-9A6B-339C42057033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7B29-894E-4EB7-971B-62C89961B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1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funlearningforkids.com/digital-firefly-addition-to-10-activity/" TargetMode="External"/><Relationship Id="rId3" Type="http://schemas.openxmlformats.org/officeDocument/2006/relationships/hyperlink" Target="https://amzn.to/3ObiKbV" TargetMode="External"/><Relationship Id="rId7" Type="http://schemas.openxmlformats.org/officeDocument/2006/relationships/hyperlink" Target="https://amzn.to/3vgDmZV" TargetMode="External"/><Relationship Id="rId12" Type="http://schemas.openxmlformats.org/officeDocument/2006/relationships/hyperlink" Target="https://amzn.to/3PyVV36" TargetMode="External"/><Relationship Id="rId2" Type="http://schemas.openxmlformats.org/officeDocument/2006/relationships/hyperlink" Target="https://www.youtube.com/watch?v=1IDTP8ztRFc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bne3Ix_tJL8" TargetMode="External"/><Relationship Id="rId11" Type="http://schemas.openxmlformats.org/officeDocument/2006/relationships/hyperlink" Target="https://www.youtube.com/watch?v=hUbYq93cYdE" TargetMode="External"/><Relationship Id="rId5" Type="http://schemas.openxmlformats.org/officeDocument/2006/relationships/hyperlink" Target="https://amzn.to/3O7Mx5b" TargetMode="External"/><Relationship Id="rId10" Type="http://schemas.openxmlformats.org/officeDocument/2006/relationships/hyperlink" Target="https://amzn.to/3OaRaeL" TargetMode="External"/><Relationship Id="rId4" Type="http://schemas.openxmlformats.org/officeDocument/2006/relationships/hyperlink" Target="https://www.youtube.com/watch?v=7WP_PnTUaTA" TargetMode="External"/><Relationship Id="rId9" Type="http://schemas.openxmlformats.org/officeDocument/2006/relationships/hyperlink" Target="https://www.youtube.com/watch?v=oybEMWW23u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eevalleyacademy.com/letter-b-sound-worksheet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chooltimesnippets.com/2016/04/ladybug-addition-games-printable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ssylittlemonster.com/2018/03/fingerprint-bug-jar-craft-printable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tschooling.net/2018/08/bee-math-for-tots-and-preschoolers.html?m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erspayteachers.com/Product/Nursery-Rhymes-Math-and-Literacy-Centers-for-Preschool-Pre-K-and-Kindergarten-6649969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hekindergartenconnection.com/catch-firefly-alphabet-match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teacherspayteachers.com/Product/Bugs-Patterning-for-Preschool-and-Kindergarten-FREEBIE-3817768?epik=dj0yJnU9Q21sY25YR0pXeHRCYmljM1o3LTFRTGVVcDZrRDVaVjImcD0wJm49SmFuRnhFWDJ0YWZ3Ykk0SEc1OThIQSZ0PUFBQUFBR0xTc0VZ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56267"/>
              </p:ext>
            </p:extLst>
          </p:nvPr>
        </p:nvGraphicFramePr>
        <p:xfrm>
          <a:off x="612775" y="520700"/>
          <a:ext cx="7874001" cy="62945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3735"/>
                <a:gridCol w="1020038"/>
                <a:gridCol w="1020038"/>
                <a:gridCol w="1020038"/>
                <a:gridCol w="1003576"/>
                <a:gridCol w="1036500"/>
                <a:gridCol w="1020038"/>
                <a:gridCol w="1020038"/>
              </a:tblGrid>
              <a:tr h="836066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Theme</a:t>
                      </a:r>
                    </a:p>
                    <a:p>
                      <a:pPr algn="ctr"/>
                      <a:r>
                        <a:rPr lang="en-US" sz="1600" dirty="0" smtClean="0"/>
                        <a:t>&amp; Letter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Language</a:t>
                      </a:r>
                      <a:r>
                        <a:rPr lang="en-US" sz="1600" baseline="0" dirty="0" smtClean="0"/>
                        <a:t> &amp; L</a:t>
                      </a:r>
                      <a:r>
                        <a:rPr lang="en-US" sz="1600" dirty="0" smtClean="0"/>
                        <a:t>iteracy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Music &amp; </a:t>
                      </a:r>
                      <a:r>
                        <a:rPr lang="en-US" sz="1400" dirty="0" smtClean="0"/>
                        <a:t>Movement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Story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Sharing</a:t>
                      </a:r>
                    </a:p>
                    <a:p>
                      <a:pPr algn="ctr"/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</a:tr>
              <a:tr h="1068306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MON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Intro to Bugs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theme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B is for Insects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/b/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Begins with B sheet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Addition – Adding bugs to a Ten Frame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Do the Insect Dance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2"/>
                        </a:rPr>
                        <a:t>https://www.youtube.com/watch?v=1IDTP8ztRFc</a:t>
                      </a:r>
                      <a:endParaRPr lang="en-US" sz="9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Bug fingerprint 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3"/>
                        </a:rPr>
                        <a:t>Bug</a:t>
                      </a:r>
                      <a:r>
                        <a:rPr lang="en-US" sz="900" baseline="0" dirty="0" smtClean="0">
                          <a:hlinkClick r:id="rId3"/>
                        </a:rPr>
                        <a:t>s </a:t>
                      </a:r>
                      <a:r>
                        <a:rPr lang="en-US" sz="900" baseline="0" dirty="0" err="1" smtClean="0">
                          <a:hlinkClick r:id="rId3"/>
                        </a:rPr>
                        <a:t>Bugs</a:t>
                      </a:r>
                      <a:r>
                        <a:rPr lang="en-US" sz="900" baseline="0" dirty="0" smtClean="0">
                          <a:hlinkClick r:id="rId3"/>
                        </a:rPr>
                        <a:t> </a:t>
                      </a:r>
                      <a:r>
                        <a:rPr lang="en-US" sz="900" baseline="0" dirty="0" err="1" smtClean="0">
                          <a:hlinkClick r:id="rId3"/>
                        </a:rPr>
                        <a:t>Bugs</a:t>
                      </a:r>
                      <a:r>
                        <a:rPr lang="en-US" sz="900" baseline="0" dirty="0" smtClean="0">
                          <a:hlinkClick r:id="rId3"/>
                        </a:rPr>
                        <a:t> by Bob </a:t>
                      </a:r>
                      <a:r>
                        <a:rPr lang="en-US" sz="900" baseline="0" dirty="0" err="1" smtClean="0">
                          <a:hlinkClick r:id="rId3"/>
                        </a:rPr>
                        <a:t>Barner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All week feel free to bring a bug that you find to class and show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your friends!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7532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TUE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Z is for Buzz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/z/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Flight of the Bumblebee song with streamer (use party streamer, ribbon, or a toilet paper</a:t>
                      </a:r>
                    </a:p>
                    <a:p>
                      <a:endParaRPr lang="en-US" sz="900" baseline="0" dirty="0" smtClean="0"/>
                    </a:p>
                    <a:p>
                      <a:r>
                        <a:rPr lang="en-US" sz="900" baseline="0" dirty="0" smtClean="0"/>
                        <a:t>/</a:t>
                      </a:r>
                      <a:r>
                        <a:rPr lang="en-US" sz="900" baseline="0" dirty="0" err="1" smtClean="0"/>
                        <a:t>ee</a:t>
                      </a:r>
                      <a:r>
                        <a:rPr lang="en-US" sz="900" baseline="0" dirty="0" smtClean="0"/>
                        <a:t>/ as in bee, see, wee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Write the Numbers</a:t>
                      </a:r>
                      <a:r>
                        <a:rPr lang="en-US" sz="900" baseline="0" dirty="0" smtClean="0"/>
                        <a:t> 1-10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Where Honey Comes From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https://www.youtube.com/watch?v=7WP_PnTUaTA</a:t>
                      </a:r>
                      <a:endParaRPr kumimoji="0" lang="en-US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baseline="0" dirty="0" smtClean="0"/>
                        <a:t>Honey comb hexagon</a:t>
                      </a:r>
                      <a:endParaRPr lang="en-US" sz="900" b="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hlinkClick r:id="rId5"/>
                        </a:rPr>
                        <a:t>The Big Honey </a:t>
                      </a:r>
                      <a:r>
                        <a:rPr lang="en-US" sz="900" dirty="0" smtClean="0">
                          <a:hlinkClick r:id="rId5"/>
                        </a:rPr>
                        <a:t>Hunt </a:t>
                      </a:r>
                      <a:r>
                        <a:rPr lang="en-US" sz="900" dirty="0" smtClean="0">
                          <a:hlinkClick r:id="rId5"/>
                        </a:rPr>
                        <a:t>Bernstein</a:t>
                      </a:r>
                      <a:r>
                        <a:rPr lang="en-US" sz="900" baseline="0" dirty="0" smtClean="0">
                          <a:hlinkClick r:id="rId5"/>
                        </a:rPr>
                        <a:t> </a:t>
                      </a:r>
                      <a:r>
                        <a:rPr lang="en-US" sz="900" baseline="0" dirty="0" smtClean="0">
                          <a:hlinkClick r:id="rId5"/>
                        </a:rPr>
                        <a:t>Bears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dirty="0" smtClean="0"/>
                    </a:p>
                  </a:txBody>
                  <a:tcPr/>
                </a:tc>
              </a:tr>
              <a:tr h="1037341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WED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S is for Spider 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/s/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Blending</a:t>
                      </a:r>
                    </a:p>
                    <a:p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sa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</a:p>
                    <a:p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si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</a:p>
                    <a:p>
                      <a:r>
                        <a:rPr lang="en-US" sz="900" dirty="0" err="1" smtClean="0">
                          <a:solidFill>
                            <a:schemeClr val="tx1"/>
                          </a:solidFill>
                        </a:rPr>
                        <a:t>su</a:t>
                      </a:r>
                      <a:endParaRPr lang="en-US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Water</a:t>
                      </a:r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 Spout Adding/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Subtracting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err="1" smtClean="0"/>
                        <a:t>Eensy</a:t>
                      </a:r>
                      <a:r>
                        <a:rPr lang="en-US" sz="900" dirty="0" smtClean="0"/>
                        <a:t> Weensy Spider song and motions</a:t>
                      </a:r>
                      <a:endParaRPr lang="en-US" sz="900" dirty="0" smtClean="0">
                        <a:hlinkClick r:id="rId6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hlinkClick r:id="rId6"/>
                        </a:rPr>
                        <a:t>https://youtu.be/bne3Ix_tJL8</a:t>
                      </a:r>
                      <a:endParaRPr lang="en-US" sz="9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>
                        <a:hlinkClick r:id="rId6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Paper Plate Spider Web</a:t>
                      </a:r>
                      <a:endParaRPr lang="en-US" sz="9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hlinkClick r:id="rId7"/>
                        </a:rPr>
                        <a:t>The Very Busy Spider by Eric Carle</a:t>
                      </a: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900" baseline="0" dirty="0" smtClean="0"/>
                    </a:p>
                  </a:txBody>
                  <a:tcPr/>
                </a:tc>
              </a:tr>
              <a:tr h="913479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TH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F is for Firefly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/f/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Firefly Letter Recognition (lower case)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Firefly Addition to </a:t>
                      </a:r>
                      <a:r>
                        <a:rPr lang="en-US" sz="900" baseline="0" dirty="0" smtClean="0"/>
                        <a:t>Ten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hlinkClick r:id="rId8"/>
                        </a:rPr>
                        <a:t>https://funlearningforkids.com/digital-firefly-addition-to-10-activity/</a:t>
                      </a: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Bug and Roll </a:t>
                      </a:r>
                      <a:r>
                        <a:rPr lang="en-US" sz="900" baseline="0" dirty="0" smtClean="0"/>
                        <a:t>Song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hlinkClick r:id="rId9"/>
                        </a:rPr>
                        <a:t>https://www.youtube.com/watch?v=oybEMWW23uU</a:t>
                      </a: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Band-Aid</a:t>
                      </a:r>
                      <a:r>
                        <a:rPr lang="en-US" sz="900" b="0" baseline="0" dirty="0" smtClean="0">
                          <a:solidFill>
                            <a:schemeClr val="tx1"/>
                          </a:solidFill>
                        </a:rPr>
                        <a:t> fireflies</a:t>
                      </a:r>
                      <a:endParaRPr lang="en-US" sz="9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hlinkClick r:id="rId10"/>
                        </a:rPr>
                        <a:t>The Very Lonely Firefly by Eric Carle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900" dirty="0" smtClean="0"/>
                    </a:p>
                  </a:txBody>
                  <a:tcPr/>
                </a:tc>
              </a:tr>
              <a:tr h="97541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92D050"/>
                          </a:solidFill>
                          <a:latin typeface="Inter Black" panose="020B0A02050000000004" pitchFamily="34" charset="0"/>
                          <a:ea typeface="Inter Black" panose="020B0A02050000000004" pitchFamily="34" charset="0"/>
                        </a:rPr>
                        <a:t>FRI</a:t>
                      </a:r>
                      <a:endParaRPr lang="en-US" sz="1400" dirty="0">
                        <a:solidFill>
                          <a:srgbClr val="92D050"/>
                        </a:solidFill>
                        <a:latin typeface="Inter Black" panose="020B0A02050000000004" pitchFamily="34" charset="0"/>
                        <a:ea typeface="Inter Black" panose="020B0A020500000000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C is for Catch </a:t>
                      </a:r>
                    </a:p>
                    <a:p>
                      <a:endParaRPr lang="en-US" sz="9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Letter sound /c/</a:t>
                      </a:r>
                    </a:p>
                    <a:p>
                      <a:r>
                        <a:rPr lang="en-US" sz="900" baseline="0" dirty="0" smtClean="0">
                          <a:solidFill>
                            <a:schemeClr val="tx1"/>
                          </a:solidFill>
                        </a:rPr>
                        <a:t>Handwriting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Syllables </a:t>
                      </a:r>
                      <a:r>
                        <a:rPr lang="en-US" sz="900" baseline="0" dirty="0" smtClean="0"/>
                        <a:t> - clap out these words: caterpillar (4)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cricket (2)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grasshopper (3)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Bee (1)  </a:t>
                      </a: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Insect Patterns sheet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/>
                        <a:t>Bugs and Crawly Things </a:t>
                      </a:r>
                      <a:r>
                        <a:rPr lang="en-US" sz="900" baseline="0" dirty="0" smtClean="0"/>
                        <a:t>song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 smtClean="0">
                          <a:hlinkClick r:id="rId11"/>
                        </a:rPr>
                        <a:t>https://www.youtube.com/watch?v=hUbYq93cYdE</a:t>
                      </a:r>
                      <a:endParaRPr lang="en-US" sz="9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Bug Observer jar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>
                          <a:hlinkClick r:id="rId12"/>
                        </a:rPr>
                        <a:t>Twig by Aura Parker</a:t>
                      </a:r>
                      <a:endParaRPr lang="en-US" sz="9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dirty="0" smtClean="0"/>
                        <a:t>Show-N-Tell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0" y="15136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Weekly Lesson Plan      THEME</a:t>
            </a:r>
            <a:r>
              <a:rPr lang="en-US" b="1" smtClean="0"/>
              <a:t>: BUGS</a:t>
            </a:r>
            <a:endParaRPr lang="en-US" b="1" dirty="0"/>
          </a:p>
        </p:txBody>
      </p:sp>
      <p:sp>
        <p:nvSpPr>
          <p:cNvPr id="6" name="AutoShape 6" descr="Bento lunch recipe: Cinco de Mayo – 3 Boys and a D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Mrs. Samuelson's Swamp Frogs: Mouse Shape Retelling Pieces | Muisjes, Muis"/>
          <p:cNvSpPr>
            <a:spLocks noChangeAspect="1" noChangeArrowheads="1"/>
          </p:cNvSpPr>
          <p:nvPr/>
        </p:nvSpPr>
        <p:spPr bwMode="auto">
          <a:xfrm>
            <a:off x="307975" y="1412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Pin by Shelly S Snail on Peter Pan Craft | Map crafts, Pirate crafts,  Treasure maps for kid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Paper plate taco craft to go with the book &quot;Dragons Love Tacos&quot; | Book  themed crafts, Dragons love tacos, Taco craf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Cardstock Paper &amp; Popsicle Stick Fox - Kid Craft Idea | Fox crafts, Animal  crafts for kids, Craft stick craft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0" y="6537409"/>
            <a:ext cx="8515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*Affiliate links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93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375" y="533399"/>
            <a:ext cx="44958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Supplies: (optional)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Monday - Bugs</a:t>
            </a:r>
          </a:p>
          <a:p>
            <a:r>
              <a:rPr lang="en-US" sz="1600" dirty="0" smtClean="0"/>
              <a:t>Jar printable, </a:t>
            </a:r>
            <a:r>
              <a:rPr lang="en-US" sz="1600" dirty="0" err="1" smtClean="0"/>
              <a:t>fingerpaints</a:t>
            </a:r>
            <a:r>
              <a:rPr lang="en-US" sz="1600" dirty="0" smtClean="0"/>
              <a:t>, black marker</a:t>
            </a:r>
          </a:p>
          <a:p>
            <a:endParaRPr lang="en-US" sz="1600" dirty="0"/>
          </a:p>
          <a:p>
            <a:r>
              <a:rPr lang="en-US" sz="1600" dirty="0" smtClean="0"/>
              <a:t>Tuesday - Buzz</a:t>
            </a:r>
          </a:p>
          <a:p>
            <a:r>
              <a:rPr lang="en-US" sz="1600" dirty="0" smtClean="0"/>
              <a:t>toilet </a:t>
            </a:r>
            <a:r>
              <a:rPr lang="en-US" sz="1600" dirty="0"/>
              <a:t>roll, </a:t>
            </a:r>
            <a:r>
              <a:rPr lang="en-US" sz="1600" dirty="0" smtClean="0"/>
              <a:t>scissors, glue, bee printable (optional)</a:t>
            </a:r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Wednesday - Spider</a:t>
            </a:r>
          </a:p>
          <a:p>
            <a:r>
              <a:rPr lang="en-US" sz="1600" dirty="0" smtClean="0"/>
              <a:t>paper </a:t>
            </a:r>
            <a:r>
              <a:rPr lang="en-US" sz="1600" dirty="0"/>
              <a:t>plate, hole punch, </a:t>
            </a:r>
            <a:r>
              <a:rPr lang="en-US" sz="1600" dirty="0" smtClean="0"/>
              <a:t>yarn</a:t>
            </a: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Thursday - Firefly</a:t>
            </a:r>
          </a:p>
          <a:p>
            <a:pPr>
              <a:defRPr/>
            </a:pPr>
            <a:r>
              <a:rPr lang="en-US" sz="1600" dirty="0" smtClean="0"/>
              <a:t>Black or dark colored paper, yellow or white crayon, </a:t>
            </a:r>
            <a:r>
              <a:rPr lang="en-US" sz="1600" dirty="0" err="1" smtClean="0"/>
              <a:t>band-aids</a:t>
            </a:r>
            <a:r>
              <a:rPr lang="en-US" sz="1600" dirty="0" smtClean="0"/>
              <a:t> (Note: we will only make 2 fireflies, so we don’t waste too many </a:t>
            </a:r>
            <a:r>
              <a:rPr lang="en-US" sz="1600" dirty="0" err="1" smtClean="0"/>
              <a:t>band-aids</a:t>
            </a:r>
            <a:r>
              <a:rPr lang="en-US" sz="1600" dirty="0" smtClean="0"/>
              <a:t>! We won’t add yellow paint to the </a:t>
            </a:r>
            <a:r>
              <a:rPr lang="en-US" sz="1600" dirty="0" err="1" smtClean="0"/>
              <a:t>band-aid</a:t>
            </a:r>
            <a:r>
              <a:rPr lang="en-US" sz="1600" dirty="0" smtClean="0"/>
              <a:t>.)</a:t>
            </a:r>
          </a:p>
          <a:p>
            <a:pPr>
              <a:defRPr/>
            </a:pP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Friday – Catch</a:t>
            </a:r>
          </a:p>
          <a:p>
            <a:r>
              <a:rPr lang="en-US" sz="1600" dirty="0" smtClean="0"/>
              <a:t>Mason jar, lid, porous fabric</a:t>
            </a:r>
          </a:p>
          <a:p>
            <a:r>
              <a:rPr lang="en-US" sz="1600" dirty="0" smtClean="0"/>
              <a:t>*Be sure to supervise since the jar is glass.</a:t>
            </a:r>
            <a:endParaRPr lang="en-US" sz="1600" dirty="0"/>
          </a:p>
        </p:txBody>
      </p:sp>
      <p:sp>
        <p:nvSpPr>
          <p:cNvPr id="3" name="AutoShape 6" descr="vertical image of finished marbled art earth day craft for kd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98461"/>
            <a:ext cx="17526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Paper plate spider web | nanny_gunn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00"/>
          <a:stretch/>
        </p:blipFill>
        <p:spPr bwMode="auto">
          <a:xfrm>
            <a:off x="3203575" y="2548770"/>
            <a:ext cx="1752600" cy="171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ingerprint Bug Jar Craft | Bug activities, Insects preschool, Bugs  preschoo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6"/>
          <a:stretch/>
        </p:blipFill>
        <p:spPr bwMode="auto">
          <a:xfrm>
            <a:off x="4533900" y="398461"/>
            <a:ext cx="1270000" cy="182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ory Time Tuesday &quot;The Very Lonely Firefly&quot; With Craft - I Heart Crafty  Thing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27424"/>
            <a:ext cx="3543300" cy="235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ke a Bug Jar | Crafts for Kids | PBS KIDS for Paren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648200"/>
            <a:ext cx="3511550" cy="197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2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0" t="12592" r="33541" b="8518"/>
          <a:stretch/>
        </p:blipFill>
        <p:spPr bwMode="auto">
          <a:xfrm>
            <a:off x="1524000" y="1685240"/>
            <a:ext cx="2743200" cy="36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96200" y="-32267"/>
            <a:ext cx="9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524500" y="1371600"/>
            <a:ext cx="26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this worksheet here:</a:t>
            </a:r>
          </a:p>
          <a:p>
            <a:endParaRPr lang="en-US" dirty="0"/>
          </a:p>
        </p:txBody>
      </p:sp>
      <p:sp>
        <p:nvSpPr>
          <p:cNvPr id="4" name="Curved Down Arrow 3"/>
          <p:cNvSpPr/>
          <p:nvPr/>
        </p:nvSpPr>
        <p:spPr>
          <a:xfrm flipH="1">
            <a:off x="4114800" y="318015"/>
            <a:ext cx="1905000" cy="73152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4500" y="2017247"/>
            <a:ext cx="3238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https://www.treevalleyacademy.com/letter-b-sound-worksheets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4500" y="4979241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*Freebie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9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1000" y="14762"/>
            <a:ext cx="957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Monday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1150" y="2514600"/>
            <a:ext cx="29173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www.schooltimesnippets.com/2016/04/ladybug-addition-games-printable.html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urved Down Arrow 4"/>
          <p:cNvSpPr/>
          <p:nvPr/>
        </p:nvSpPr>
        <p:spPr>
          <a:xfrm flipH="1">
            <a:off x="3505200" y="762000"/>
            <a:ext cx="1905000" cy="73152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2287" y="1693396"/>
            <a:ext cx="26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this worksheet here:</a:t>
            </a:r>
          </a:p>
          <a:p>
            <a:endParaRPr lang="en-US" dirty="0"/>
          </a:p>
        </p:txBody>
      </p:sp>
      <p:pic>
        <p:nvPicPr>
          <p:cNvPr id="2050" name="Picture 2" descr="ladybug spots addition games prin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16561"/>
            <a:ext cx="3346133" cy="223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86400" y="5029200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*Freebie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5" t="17219" r="30446" b="19145"/>
          <a:stretch/>
        </p:blipFill>
        <p:spPr bwMode="auto">
          <a:xfrm>
            <a:off x="1600200" y="1925871"/>
            <a:ext cx="2614598" cy="328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400927" y="43337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Monday - 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828800"/>
            <a:ext cx="26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this worksheet here:</a:t>
            </a:r>
          </a:p>
          <a:p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 flipH="1">
            <a:off x="3619500" y="702825"/>
            <a:ext cx="1905000" cy="73152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22860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www.messylittlemonster.com/2018/03/fingerprint-bug-jar-craft-printable.html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72074" y="5029476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*Freebie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9" t="12458" r="25617" b="7277"/>
          <a:stretch/>
        </p:blipFill>
        <p:spPr bwMode="auto">
          <a:xfrm>
            <a:off x="1600200" y="1676400"/>
            <a:ext cx="2378291" cy="305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4800" y="-21195"/>
            <a:ext cx="994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Tuesday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71975" y="27799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www.totschooling.net/2018/08/bee-math-for-tots-and-preschoolers.html?m=1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95775" y="2133600"/>
            <a:ext cx="26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this worksheet here:</a:t>
            </a:r>
          </a:p>
          <a:p>
            <a:endParaRPr lang="en-US" dirty="0"/>
          </a:p>
        </p:txBody>
      </p:sp>
      <p:sp>
        <p:nvSpPr>
          <p:cNvPr id="7" name="Curved Down Arrow 6"/>
          <p:cNvSpPr/>
          <p:nvPr/>
        </p:nvSpPr>
        <p:spPr>
          <a:xfrm flipH="1">
            <a:off x="3429000" y="672225"/>
            <a:ext cx="1905000" cy="73152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799" y="5029200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*Freebie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06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4625"/>
            <a:ext cx="31623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27921" y="-21195"/>
            <a:ext cx="127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Wednesday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24500" y="1371600"/>
            <a:ext cx="26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this worksheet here:</a:t>
            </a:r>
          </a:p>
          <a:p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 flipH="1">
            <a:off x="4114800" y="318015"/>
            <a:ext cx="1905000" cy="73152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1921" y="1994416"/>
            <a:ext cx="30686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www.teacherspayteachers.com/Product/Nursery-Rhymes-Math-and-Literacy-Centers-for-Preschool-Pre-K-and-Kindergarten-6649969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447705"/>
            <a:ext cx="3349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*This resource does cost money.  </a:t>
            </a:r>
          </a:p>
          <a:p>
            <a:r>
              <a:rPr lang="en-US" dirty="0" smtClean="0"/>
              <a:t>You could create your own game, </a:t>
            </a:r>
          </a:p>
          <a:p>
            <a:r>
              <a:rPr lang="en-US" dirty="0" smtClean="0"/>
              <a:t>if you’d rather. </a:t>
            </a:r>
          </a:p>
        </p:txBody>
      </p:sp>
    </p:spTree>
    <p:extLst>
      <p:ext uri="{BB962C8B-B14F-4D97-AF65-F5344CB8AC3E}">
        <p14:creationId xmlns:p14="http://schemas.microsoft.com/office/powerpoint/2010/main" val="1612343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27732" r="14143" b="12414"/>
          <a:stretch/>
        </p:blipFill>
        <p:spPr bwMode="auto">
          <a:xfrm>
            <a:off x="1295400" y="1467916"/>
            <a:ext cx="3331746" cy="217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33911" y="43337"/>
            <a:ext cx="103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6" t="21446" r="13802" b="40232"/>
          <a:stretch/>
        </p:blipFill>
        <p:spPr bwMode="auto">
          <a:xfrm>
            <a:off x="1295401" y="3646047"/>
            <a:ext cx="3331746" cy="138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rved Down Arrow 5"/>
          <p:cNvSpPr/>
          <p:nvPr/>
        </p:nvSpPr>
        <p:spPr>
          <a:xfrm flipH="1">
            <a:off x="4114800" y="318015"/>
            <a:ext cx="1905000" cy="73152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4500" y="1371600"/>
            <a:ext cx="26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this worksheet here: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47911" y="1938541"/>
            <a:ext cx="2805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https://thekindergartenconnection.com/catch-firefly-alphabet-match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36288" y="5181600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*Freebie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151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Down Arrow 2"/>
          <p:cNvSpPr/>
          <p:nvPr/>
        </p:nvSpPr>
        <p:spPr>
          <a:xfrm flipH="1">
            <a:off x="4114800" y="318015"/>
            <a:ext cx="1905000" cy="731520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500" y="1371600"/>
            <a:ext cx="265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this worksheet here: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38800" y="2008406"/>
            <a:ext cx="2971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www.teacherspayteachers.com/Product/Bugs-Patterning-for-Preschool-and-Kindergarten-FREEBIE-3817768?epik=dj0yJnU9Q21sY25YR0pXeHRCYmljM1o3LTFRTGVVcDZrRDVaVjImcD0wJm49SmFuRnhFWDJ0YWZ3Ykk0SEc1OThIQSZ0PUFBQUFBR0xTc0VZ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2171" y="6019800"/>
            <a:ext cx="100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*Freebie</a:t>
            </a:r>
            <a:endParaRPr lang="en-US" dirty="0"/>
          </a:p>
        </p:txBody>
      </p:sp>
      <p:pic>
        <p:nvPicPr>
          <p:cNvPr id="1026" name="Picture 2" descr="https://ecdn.teacherspayteachers.com/thumbitem/Bugs-Patterning-for-Preschool-and-Kindergarten-FREEBIE-3817768-1656584092/original-3817768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666190"/>
            <a:ext cx="2571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85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182069</TotalTime>
  <Words>482</Words>
  <Application>Microsoft Office PowerPoint</Application>
  <PresentationFormat>On-screen Show (4:3)</PresentationFormat>
  <Paragraphs>132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448</cp:revision>
  <cp:lastPrinted>2022-07-11T12:39:49Z</cp:lastPrinted>
  <dcterms:created xsi:type="dcterms:W3CDTF">2020-10-25T03:01:13Z</dcterms:created>
  <dcterms:modified xsi:type="dcterms:W3CDTF">2022-07-16T12:56:25Z</dcterms:modified>
</cp:coreProperties>
</file>