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69" r:id="rId6"/>
    <p:sldId id="265" r:id="rId7"/>
    <p:sldId id="267" r:id="rId8"/>
    <p:sldId id="266" r:id="rId9"/>
    <p:sldId id="271" r:id="rId10"/>
    <p:sldId id="270" r:id="rId11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48" autoAdjust="0"/>
    <p:restoredTop sz="94660"/>
  </p:normalViewPr>
  <p:slideViewPr>
    <p:cSldViewPr>
      <p:cViewPr>
        <p:scale>
          <a:sx n="100" d="100"/>
          <a:sy n="100" d="100"/>
        </p:scale>
        <p:origin x="-261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0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2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2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14F1-2AFE-40DF-9A6B-339C42057033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GPq5_sHJ4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tschooling.net/2019/04/pirate-theme-skip-counting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talielynnkindergarten.com/lets-have-a-pirate-day-in-kindergarte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talielynnkindergarten.com/lets-have-a-pirate-day-in-kindergarte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inghome.com/coloring-page/1716280?album=pirate-map-coloring-pages-printabl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ppypapertime.com/downloads/pirate-paper-hat-for-colorin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19283"/>
              </p:ext>
            </p:extLst>
          </p:nvPr>
        </p:nvGraphicFramePr>
        <p:xfrm>
          <a:off x="612775" y="520700"/>
          <a:ext cx="7874001" cy="5898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735"/>
                <a:gridCol w="1020038"/>
                <a:gridCol w="1020038"/>
                <a:gridCol w="1020038"/>
                <a:gridCol w="1003576"/>
                <a:gridCol w="1036500"/>
                <a:gridCol w="1020038"/>
                <a:gridCol w="1020038"/>
              </a:tblGrid>
              <a:tr h="83606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Theme</a:t>
                      </a:r>
                    </a:p>
                    <a:p>
                      <a:pPr algn="ctr"/>
                      <a:r>
                        <a:rPr lang="en-US" sz="1600" dirty="0" smtClean="0"/>
                        <a:t>&amp; Letter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Language</a:t>
                      </a:r>
                      <a:r>
                        <a:rPr lang="en-US" sz="1600" baseline="0" dirty="0" smtClean="0"/>
                        <a:t> &amp; L</a:t>
                      </a:r>
                      <a:r>
                        <a:rPr lang="en-US" sz="1600" dirty="0" smtClean="0"/>
                        <a:t>iteracy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Music &amp; </a:t>
                      </a:r>
                      <a:r>
                        <a:rPr lang="en-US" sz="1400" dirty="0" smtClean="0"/>
                        <a:t>Movement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Story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Sharing</a:t>
                      </a:r>
                    </a:p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10683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MON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Intro to Pirates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P is for Pirate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/p/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Decorate with X marks the 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/ says “</a:t>
                      </a:r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arrr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” like a pirate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Jar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Far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Bar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Tar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Roll, Add and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If You Want to be a Pirate song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Pirate hook (paper cup, plastic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clothes hanger or tin foil)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The Grumpy Pirate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Talk about parrots.</a:t>
                      </a:r>
                    </a:p>
                  </a:txBody>
                  <a:tcPr/>
                </a:tc>
              </a:tr>
              <a:tr h="7753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TUE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Y is for </a:t>
                      </a:r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Yo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ho </a:t>
                      </a:r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ho</a:t>
                      </a:r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/y/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Decorate w/ yarn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Ar</a:t>
                      </a:r>
                      <a:r>
                        <a:rPr lang="en-US" sz="900" baseline="0" dirty="0" smtClean="0"/>
                        <a:t> Hunt worksheet</a:t>
                      </a:r>
                    </a:p>
                    <a:p>
                      <a:endParaRPr lang="en-US" sz="900" baseline="0" dirty="0" smtClean="0"/>
                    </a:p>
                    <a:p>
                      <a:r>
                        <a:rPr lang="en-US" sz="900" baseline="0" dirty="0" smtClean="0"/>
                        <a:t>Game: yell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Addition </a:t>
                      </a:r>
                      <a:r>
                        <a:rPr lang="en-US" sz="900" baseline="0" dirty="0" smtClean="0"/>
                        <a:t> to 3,4,5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Silly Pirate 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baseline="0" dirty="0" smtClean="0"/>
                        <a:t>Pirate telescope (paper towel roll)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Pirate Boy </a:t>
                      </a:r>
                      <a:r>
                        <a:rPr lang="en-US" sz="900" smtClean="0"/>
                        <a:t>by Eve Bunting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What kinds of things might be in</a:t>
                      </a:r>
                      <a:r>
                        <a:rPr lang="en-US" sz="900" baseline="0" dirty="0" smtClean="0"/>
                        <a:t> a treasure chest?</a:t>
                      </a:r>
                      <a:endParaRPr lang="en-US" sz="900" dirty="0" smtClean="0"/>
                    </a:p>
                  </a:txBody>
                  <a:tcPr/>
                </a:tc>
              </a:tr>
              <a:tr h="10373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WED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G is for Gold/ Treasure 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/g/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Decorate with coin rubbing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Find the Word (on screen game)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Basic coin identification -  Add to the treasure box 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Pirate Quest with map (on screen)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>
                        <a:hlinkClick r:id="rId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Treasure Map</a:t>
                      </a:r>
                    </a:p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(Map –printed or drawn, instant coffee or old tea bag)</a:t>
                      </a:r>
                    </a:p>
                    <a:p>
                      <a:endParaRPr lang="en-US" sz="9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Pete the Cate Treasure by James Dean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Do you have a piggy bank?  Do you have a lot of coins inside?</a:t>
                      </a:r>
                    </a:p>
                  </a:txBody>
                  <a:tcPr/>
                </a:tc>
              </a:tr>
              <a:tr h="9134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TH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 is for Hat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/h/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Decorate w/ happy face stickers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Shape Reader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I, see,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Addition and Number writing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(pirate’s jewels)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Pirates Looking for Treasure song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Pirate Hat craft</a:t>
                      </a:r>
                      <a:r>
                        <a:rPr lang="en-US" sz="900" b="0" baseline="0" dirty="0" smtClean="0"/>
                        <a:t> (black and white paper, print template or draw)</a:t>
                      </a:r>
                      <a:endParaRPr lang="en-US" sz="900" b="0" dirty="0" smtClean="0"/>
                    </a:p>
                    <a:p>
                      <a:endParaRPr lang="en-US" sz="9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Pirates</a:t>
                      </a:r>
                      <a:r>
                        <a:rPr lang="en-US" sz="900" baseline="0" dirty="0" smtClean="0"/>
                        <a:t> Don’t Go to Kindergarten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Tell</a:t>
                      </a:r>
                      <a:r>
                        <a:rPr lang="en-US" sz="900" baseline="0" dirty="0" smtClean="0"/>
                        <a:t> us about your favorite hat.</a:t>
                      </a:r>
                      <a:endParaRPr lang="en-US" sz="900" dirty="0" smtClean="0"/>
                    </a:p>
                  </a:txBody>
                  <a:tcPr/>
                </a:tc>
              </a:tr>
              <a:tr h="9754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FRI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Q is for Quest 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/q/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Decorate with jewels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Qu are best friends and usually together in words like: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quiet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Quit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Quilt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Pirate skip counting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We are the Pirates 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Pirate Ship (pool noodle, stick, paper flag)</a:t>
                      </a:r>
                    </a:p>
                    <a:p>
                      <a:endParaRPr lang="en-US" sz="9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How to Be a Pirate</a:t>
                      </a:r>
                    </a:p>
                    <a:p>
                      <a:pPr algn="l"/>
                      <a:r>
                        <a:rPr lang="en-US" sz="900" dirty="0" smtClean="0"/>
                        <a:t>By Sue Weiss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SHOW-N-TELL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1513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Weekly Lesson Plan      THEME: Pirates</a:t>
            </a:r>
            <a:endParaRPr lang="en-US" b="1" dirty="0"/>
          </a:p>
        </p:txBody>
      </p:sp>
      <p:sp>
        <p:nvSpPr>
          <p:cNvPr id="6" name="AutoShape 6" descr="Bento lunch recipe: Cinco de Mayo – 3 Boys and a 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Mrs. Samuelson's Swamp Frogs: Mouse Shape Retelling Pieces | Muisjes, Muis"/>
          <p:cNvSpPr>
            <a:spLocks noChangeAspect="1" noChangeArrowheads="1"/>
          </p:cNvSpPr>
          <p:nvPr/>
        </p:nvSpPr>
        <p:spPr bwMode="auto">
          <a:xfrm>
            <a:off x="307975" y="1412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Pin by Shelly S Snail on Peter Pan Craft | Map crafts, Pirate crafts,  Treasure maps for 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Paper plate taco craft to go with the book &quot;Dragons Love Tacos&quot; | Book  themed crafts, Dragons love tacos, Taco craf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Cardstock Paper &amp; Popsicle Stick Fox - Kid Craft Idea | Fox crafts, Animal  crafts for kids, Craft stick craft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957" y="1593622"/>
            <a:ext cx="314828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-2857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62600" y="2895600"/>
            <a:ext cx="2133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 smtClean="0"/>
              <a:t>Source: 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www.totschooling.net/2019/04/pirate-theme-skip-counting.html</a:t>
            </a:r>
            <a:endParaRPr lang="en-US" sz="1400" dirty="0" smtClean="0"/>
          </a:p>
          <a:p>
            <a:pPr lvl="0">
              <a:defRPr/>
            </a:pP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7" y="457200"/>
            <a:ext cx="35417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950" y="533400"/>
            <a:ext cx="530225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Supplies: (optional)</a:t>
            </a:r>
          </a:p>
          <a:p>
            <a:endParaRPr lang="en-US" sz="1400" dirty="0"/>
          </a:p>
          <a:p>
            <a:r>
              <a:rPr lang="en-US" sz="1600" dirty="0" smtClean="0"/>
              <a:t>Monday – pirate hook</a:t>
            </a:r>
          </a:p>
          <a:p>
            <a:r>
              <a:rPr lang="en-US" sz="1600" dirty="0" smtClean="0"/>
              <a:t>1 paper cup, plastic clothes hanger (Adult, snap the hook part off) OR kitchen foil – I will show how to use either</a:t>
            </a:r>
          </a:p>
          <a:p>
            <a:endParaRPr lang="en-US" sz="1600" dirty="0"/>
          </a:p>
          <a:p>
            <a:r>
              <a:rPr lang="en-US" sz="1600" dirty="0" smtClean="0"/>
              <a:t>Tuesday – pirate telescope</a:t>
            </a:r>
          </a:p>
          <a:p>
            <a:r>
              <a:rPr lang="en-US" sz="1600" dirty="0" smtClean="0"/>
              <a:t>1 paper towel roll or rolled up paper, black crayon, yellow paper, glue (OR you could use paint)</a:t>
            </a:r>
          </a:p>
          <a:p>
            <a:endParaRPr lang="en-US" sz="1600" dirty="0"/>
          </a:p>
          <a:p>
            <a:r>
              <a:rPr lang="en-US" sz="1600" dirty="0" smtClean="0"/>
              <a:t>Wednesday – old treasure map</a:t>
            </a:r>
          </a:p>
          <a:p>
            <a:r>
              <a:rPr lang="en-US" sz="1600" dirty="0" smtClean="0"/>
              <a:t>Print the treasure map OR bring white paper and a marker and I will show you how to draw one, old coffee grounds and water OR old tea bag – I’ll show how to use either to make the map look old</a:t>
            </a:r>
          </a:p>
          <a:p>
            <a:endParaRPr lang="en-US" sz="1600" dirty="0" smtClean="0"/>
          </a:p>
          <a:p>
            <a:r>
              <a:rPr lang="en-US" sz="1600" dirty="0" smtClean="0"/>
              <a:t>Thursday – pirate hat</a:t>
            </a:r>
          </a:p>
          <a:p>
            <a:r>
              <a:rPr lang="en-US" sz="1600" dirty="0" smtClean="0"/>
              <a:t>Print the pirate hat pattern OR just trace it from the screen onto white paper, scissors, crayons</a:t>
            </a:r>
          </a:p>
          <a:p>
            <a:endParaRPr lang="en-US" sz="1600" dirty="0"/>
          </a:p>
          <a:p>
            <a:r>
              <a:rPr lang="en-US" sz="1600" dirty="0" smtClean="0"/>
              <a:t>Friday – pirate ship</a:t>
            </a:r>
          </a:p>
          <a:p>
            <a:r>
              <a:rPr lang="en-US" sz="1600" dirty="0" smtClean="0"/>
              <a:t>Small piece of pool noodle OR small plastic container that will float, straw or pencil, black paper, white crayon or chalk</a:t>
            </a:r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AutoShape 6" descr="vertical image of finished marbled art earth day craft for kd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43854" r="38667" b="4001"/>
          <a:stretch/>
        </p:blipFill>
        <p:spPr bwMode="auto">
          <a:xfrm>
            <a:off x="6238875" y="46037"/>
            <a:ext cx="1314450" cy="29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0" t="23573" r="20000" b="55105"/>
          <a:stretch/>
        </p:blipFill>
        <p:spPr bwMode="auto">
          <a:xfrm>
            <a:off x="5772149" y="2761535"/>
            <a:ext cx="2824621" cy="117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32 of The Best Pool Noodle Hacks, Crafts and Games To Try This Summ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 t="27151" r="-2104"/>
          <a:stretch/>
        </p:blipFill>
        <p:spPr bwMode="auto">
          <a:xfrm>
            <a:off x="7553325" y="3657600"/>
            <a:ext cx="1431360" cy="306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2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14773" r="11158" b="8712"/>
          <a:stretch/>
        </p:blipFill>
        <p:spPr bwMode="auto">
          <a:xfrm>
            <a:off x="762000" y="1883645"/>
            <a:ext cx="4552950" cy="350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20150" y="101600"/>
            <a:ext cx="323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91200" y="2667000"/>
            <a:ext cx="1828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https://natalielynnkindergarten.com/lets-have-a-pirate-day-in-kindergarten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7" y="457200"/>
            <a:ext cx="35417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3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20834" r="6364" b="9090"/>
          <a:stretch/>
        </p:blipFill>
        <p:spPr bwMode="auto">
          <a:xfrm>
            <a:off x="1219200" y="2009463"/>
            <a:ext cx="4086225" cy="310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915400" y="76200"/>
            <a:ext cx="160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67400" y="2796823"/>
            <a:ext cx="137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https://natalielynnkindergarten.com/lets-have-a-pirate-day-in-kindergarten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7" y="457200"/>
            <a:ext cx="35417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1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" y="60168"/>
            <a:ext cx="6772564" cy="67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2019 Lincoln Penny Obverse Uncircul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1137516" cy="113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2019 Jefferson Nickel Obverse Uncircul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2" y="2057400"/>
            <a:ext cx="1318491" cy="13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2019 Roosevelt Dime Obverse Uncircul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45" y="3750173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2019 America the Beautiful Quarters Obverse Uncircul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83" y="502920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735618" y="0"/>
            <a:ext cx="15240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20150" y="101600"/>
            <a:ext cx="323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3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5269"/>
            <a:ext cx="3182361" cy="42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2686923"/>
            <a:ext cx="22360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coloringhome.com/coloring-page/1716280?album=pirate-map-coloring-pages-printable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820150" y="101600"/>
            <a:ext cx="323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7" y="457200"/>
            <a:ext cx="35417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68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9675"/>
            <a:ext cx="3362326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-2857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7" y="457200"/>
            <a:ext cx="35417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79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-2857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7" y="457200"/>
            <a:ext cx="35417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26670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https://www.happypapertime.com/downloads/pirate-paper-hat-for-coloring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8914"/>
            <a:ext cx="33051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84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04800"/>
            <a:ext cx="560863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-2857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1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153583</TotalTime>
  <Words>537</Words>
  <Application>Microsoft Office PowerPoint</Application>
  <PresentationFormat>On-screen Show (4:3)</PresentationFormat>
  <Paragraphs>115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410</cp:revision>
  <cp:lastPrinted>2021-04-11T00:30:45Z</cp:lastPrinted>
  <dcterms:created xsi:type="dcterms:W3CDTF">2020-10-25T03:01:13Z</dcterms:created>
  <dcterms:modified xsi:type="dcterms:W3CDTF">2022-06-27T16:07:22Z</dcterms:modified>
</cp:coreProperties>
</file>