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58" r:id="rId5"/>
    <p:sldId id="260" r:id="rId6"/>
    <p:sldId id="264" r:id="rId7"/>
    <p:sldId id="262" r:id="rId8"/>
    <p:sldId id="259" r:id="rId9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" autoAdjust="0"/>
    <p:restoredTop sz="94660"/>
  </p:normalViewPr>
  <p:slideViewPr>
    <p:cSldViewPr>
      <p:cViewPr>
        <p:scale>
          <a:sx n="100" d="100"/>
          <a:sy n="100" d="100"/>
        </p:scale>
        <p:origin x="-265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14F1-2AFE-40DF-9A6B-339C4205703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Up5N3KUDQ0" TargetMode="External"/><Relationship Id="rId3" Type="http://schemas.openxmlformats.org/officeDocument/2006/relationships/hyperlink" Target="https://youtu.be/nQLWJQqBm44?t=13" TargetMode="External"/><Relationship Id="rId7" Type="http://schemas.openxmlformats.org/officeDocument/2006/relationships/hyperlink" Target="https://www.teacherspayteachers.com/Product/Numbers-in-Word-Form-up-to-10-Narwhal-Boom-Cards-Distance-Learning-6533478?st=5a610a2d5e9d157d7a2feca89b81bb12" TargetMode="External"/><Relationship Id="rId2" Type="http://schemas.openxmlformats.org/officeDocument/2006/relationships/hyperlink" Target="https://www.primarythemepark.com/2020/07/adding-and-subtracting-on-a-number-lin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unfamilycrafts.com/clothespin-shark/" TargetMode="External"/><Relationship Id="rId11" Type="http://schemas.openxmlformats.org/officeDocument/2006/relationships/hyperlink" Target="https://youtu.be/GC_mV1IpjWA?t=15" TargetMode="External"/><Relationship Id="rId5" Type="http://schemas.openxmlformats.org/officeDocument/2006/relationships/hyperlink" Target="https://youtu.be/A7Fji3IgNfw?t=18" TargetMode="External"/><Relationship Id="rId10" Type="http://schemas.openxmlformats.org/officeDocument/2006/relationships/hyperlink" Target="https://www.teacherspayteachers.com/Product/CVC-Words-Boom-Cards-Ocean-Summer-Theme-Digital-Distance-Learning-5689040" TargetMode="External"/><Relationship Id="rId4" Type="http://schemas.openxmlformats.org/officeDocument/2006/relationships/hyperlink" Target="https://www.primarythemepark.com/2020/08/whale-art-project-for-kindergarten-and-first-grade/" TargetMode="External"/><Relationship Id="rId9" Type="http://schemas.openxmlformats.org/officeDocument/2006/relationships/hyperlink" Target="https://www.youtube.com/watch?v=494e4txpwS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imarythemepark.com/2020/07/adding-and-subtracting-on-a-number-lin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marythemepark.com/2020/08/whale-art-project-for-kindergarten-and-first-gra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xcereal.com/kix-cereal-clothespin-shar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bofgluewilldo.com/animal-alphabet-n-is-for-narwha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byteachers.com/products/under-the-sea-counting-1-to-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14134"/>
              </p:ext>
            </p:extLst>
          </p:nvPr>
        </p:nvGraphicFramePr>
        <p:xfrm>
          <a:off x="612775" y="520700"/>
          <a:ext cx="7874001" cy="6110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735"/>
                <a:gridCol w="1020038"/>
                <a:gridCol w="1020038"/>
                <a:gridCol w="1020038"/>
                <a:gridCol w="1003576"/>
                <a:gridCol w="1036500"/>
                <a:gridCol w="1020038"/>
                <a:gridCol w="1020038"/>
              </a:tblGrid>
              <a:tr h="83606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Theme</a:t>
                      </a:r>
                    </a:p>
                    <a:p>
                      <a:pPr algn="ctr"/>
                      <a:r>
                        <a:rPr lang="en-US" sz="1600" dirty="0" smtClean="0"/>
                        <a:t>&amp; Letter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r>
                        <a:rPr lang="en-US" sz="1600" baseline="0" dirty="0" smtClean="0"/>
                        <a:t> &amp; L</a:t>
                      </a:r>
                      <a:r>
                        <a:rPr lang="en-US" sz="1600" dirty="0" smtClean="0"/>
                        <a:t>iteracy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Music &amp; </a:t>
                      </a:r>
                      <a:r>
                        <a:rPr lang="en-US" sz="1400" dirty="0" smtClean="0"/>
                        <a:t>Movement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Story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Sharing</a:t>
                      </a:r>
                    </a:p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10683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MON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Intro to Ocean theme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O is for Ocean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O sound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Write letter O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–blue water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Vowel O makes two sounds long o and short o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Long o – ocean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Short o - octopus</a:t>
                      </a:r>
                    </a:p>
                    <a:p>
                      <a:r>
                        <a:rPr lang="en-US" sz="900" i="1" baseline="0" dirty="0" smtClean="0">
                          <a:solidFill>
                            <a:schemeClr val="tx1"/>
                          </a:solidFill>
                        </a:rPr>
                        <a:t>Short o/Long o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Dolphin Number Line</a:t>
                      </a:r>
                    </a:p>
                    <a:p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https://www.primarythemepark.com/2020/07/adding-and-subtracting-on-a-number-line/</a:t>
                      </a:r>
                      <a:endParaRPr lang="en-US" sz="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Move like Ocean Animals </a:t>
                      </a:r>
                      <a:r>
                        <a:rPr lang="en-US" sz="900" baseline="0" dirty="0" smtClean="0"/>
                        <a:t>song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hlinkClick r:id="rId3"/>
                        </a:rPr>
                        <a:t>https://youtu.be/nQLWJQqBm44?t=13</a:t>
                      </a:r>
                      <a:endParaRPr lang="en-U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Whale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blow art</a:t>
                      </a:r>
                    </a:p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https://www.primarythemepark.com/2020/08/whale-art-project-for-kindergarten-and-first-grade/</a:t>
                      </a:r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I’m the Biggest</a:t>
                      </a:r>
                      <a:r>
                        <a:rPr lang="en-US" sz="900" baseline="0" dirty="0" smtClean="0"/>
                        <a:t> Thing in the Ocean by Kevin Sherry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Have you ever been to the</a:t>
                      </a:r>
                      <a:r>
                        <a:rPr lang="en-US" sz="900" baseline="0" dirty="0" smtClean="0"/>
                        <a:t> ocean/beach?</a:t>
                      </a:r>
                      <a:endParaRPr lang="en-US" sz="900" dirty="0" smtClean="0"/>
                    </a:p>
                  </a:txBody>
                  <a:tcPr/>
                </a:tc>
              </a:tr>
              <a:tr h="7753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TUE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 is for Doo</a:t>
                      </a:r>
                      <a:r>
                        <a:rPr lang="en-US" sz="900" baseline="0" dirty="0" smtClean="0"/>
                        <a:t> doo </a:t>
                      </a:r>
                      <a:r>
                        <a:rPr lang="en-US" sz="900" baseline="0" dirty="0" err="1" smtClean="0"/>
                        <a:t>doo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doo</a:t>
                      </a:r>
                      <a:r>
                        <a:rPr lang="en-US" sz="900" baseline="0" dirty="0" smtClean="0"/>
                        <a:t> (like in the song)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Letter D sound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letter 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Decorate with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teeth</a:t>
                      </a:r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Sh</a:t>
                      </a:r>
                      <a:r>
                        <a:rPr lang="en-US" sz="900" baseline="0" dirty="0" smtClean="0"/>
                        <a:t> is for </a:t>
                      </a:r>
                      <a:r>
                        <a:rPr lang="en-US" sz="900" baseline="0" dirty="0" smtClean="0"/>
                        <a:t>shark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Game: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Swim away from shark (shark puppet) D as in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Doodoodoodoo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…shark!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Feed the Shark</a:t>
                      </a:r>
                      <a:r>
                        <a:rPr lang="en-US" sz="900" baseline="0" dirty="0" smtClean="0"/>
                        <a:t> Subtraction</a:t>
                      </a:r>
                    </a:p>
                    <a:p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Baby Shark song and motions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https://youtu.be/A7Fji3IgNfw?t=18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/>
                        <a:t>Clothes pin Shark craft</a:t>
                      </a:r>
                    </a:p>
                    <a:p>
                      <a:r>
                        <a:rPr lang="en-US" sz="900" b="0" baseline="0" dirty="0" smtClean="0">
                          <a:hlinkClick r:id="rId6"/>
                        </a:rPr>
                        <a:t>https://funfamilycrafts.com/clothespin-shark/</a:t>
                      </a:r>
                      <a:endParaRPr lang="en-US" sz="9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Three</a:t>
                      </a:r>
                      <a:r>
                        <a:rPr lang="en-US" sz="900" baseline="0" dirty="0" smtClean="0"/>
                        <a:t> Little Fish and the Big Bad Shark by Ken Geist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Swim away from the shark activity</a:t>
                      </a:r>
                    </a:p>
                  </a:txBody>
                  <a:tcPr/>
                </a:tc>
              </a:tr>
              <a:tr h="10373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WED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 is for Narwhal</a:t>
                      </a:r>
                    </a:p>
                    <a:p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Letter N sound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letter N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Game: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Headbanz</a:t>
                      </a:r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Wh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is for whale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10 Narwhal Number Words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(1-10)</a:t>
                      </a:r>
                    </a:p>
                    <a:p>
                      <a:r>
                        <a:rPr lang="en-US" sz="600" dirty="0" smtClean="0">
                          <a:solidFill>
                            <a:schemeClr val="tx1"/>
                          </a:solidFill>
                          <a:hlinkClick r:id="rId7"/>
                        </a:rPr>
                        <a:t>https://www.teacherspayteachers.com/Product/Numbers-in-Word-Form-up-to-10-Narwhal-Boom-Cards-Distance-Learning-6533478?st=5a610a2d5e9d157d7a2feca89b81bb12</a:t>
                      </a:r>
                      <a:endParaRPr lang="en-US" sz="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Old McDonald Had an Ocean song and motions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8"/>
                        </a:rPr>
                        <a:t>https://www.youtube.com/watch?v=DUp5N3KUDQ0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Narwhal cut and paste 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picture</a:t>
                      </a:r>
                    </a:p>
                    <a:p>
                      <a:endParaRPr lang="en-US" sz="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Not Quite Narwhal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Would you like to see a Narwhal?  How are narwhals and unicorns alike/different?</a:t>
                      </a:r>
                    </a:p>
                  </a:txBody>
                  <a:tcPr/>
                </a:tc>
              </a:tr>
              <a:tr h="9134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TH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J is for Jelly fish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Letter J sound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letter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Game: Jump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Blending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Ja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Je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Ji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Jo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ju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Jellyfish Addition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Jellyfish  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9"/>
                        </a:rPr>
                        <a:t>https://www.youtube.com/watch?v=494e4txpwSg</a:t>
                      </a:r>
                      <a:endParaRPr lang="en-US" sz="9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Paper plate</a:t>
                      </a:r>
                      <a:r>
                        <a:rPr lang="en-US" sz="900" b="0" baseline="0" dirty="0" smtClean="0"/>
                        <a:t> jellyfish</a:t>
                      </a:r>
                      <a:endParaRPr lang="en-US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Peanut</a:t>
                      </a:r>
                      <a:r>
                        <a:rPr lang="en-US" sz="900" baseline="0" dirty="0" smtClean="0"/>
                        <a:t> Butter and Jellyfish by Jarrett </a:t>
                      </a:r>
                      <a:r>
                        <a:rPr lang="en-US" sz="900" baseline="0" dirty="0" err="1" smtClean="0"/>
                        <a:t>Kosoczka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What is your favorite ocean</a:t>
                      </a:r>
                      <a:r>
                        <a:rPr lang="en-US" sz="900" baseline="0" dirty="0" smtClean="0"/>
                        <a:t> animal?</a:t>
                      </a:r>
                      <a:endParaRPr lang="en-US" sz="900" dirty="0" smtClean="0"/>
                    </a:p>
                  </a:txBody>
                  <a:tcPr/>
                </a:tc>
              </a:tr>
              <a:tr h="9754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FRI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U is for Under the Sea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Letter U sound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letter U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CVC Under the </a:t>
                      </a:r>
                      <a:r>
                        <a:rPr lang="en-US" sz="900" baseline="0" dirty="0" smtClean="0"/>
                        <a:t>Sea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>
                          <a:hlinkClick r:id="rId10"/>
                        </a:rPr>
                        <a:t>https://www.teacherspayteachers.com/Product/CVC-Words-Boom-Cards-Ocean-Summer-Theme-Digital-Distance-Learning-5689040</a:t>
                      </a:r>
                      <a:endParaRPr lang="en-US" sz="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Under the Sea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Under the Sea song with motions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11"/>
                        </a:rPr>
                        <a:t>https://youtu.be/GC_mV1IpjWA?t=15</a:t>
                      </a:r>
                      <a:endParaRPr lang="en-US" sz="9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Ocean in a bottle  craft</a:t>
                      </a:r>
                    </a:p>
                    <a:p>
                      <a:r>
                        <a:rPr lang="en-US" sz="900" b="0" dirty="0" smtClean="0"/>
                        <a:t>(water bottle)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The Little Mermaid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Show-N-Tell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513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Weekly Lesson Plan      THEME: Ocean</a:t>
            </a:r>
            <a:endParaRPr lang="en-US" b="1" dirty="0"/>
          </a:p>
        </p:txBody>
      </p:sp>
      <p:sp>
        <p:nvSpPr>
          <p:cNvPr id="6" name="AutoShape 6" descr="Bento lunch recipe: Cinco de Mayo – 3 Boys and a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Mrs. Samuelson's Swamp Frogs: Mouse Shape Retelling Pieces | Muisjes, Muis"/>
          <p:cNvSpPr>
            <a:spLocks noChangeAspect="1" noChangeArrowheads="1"/>
          </p:cNvSpPr>
          <p:nvPr/>
        </p:nvSpPr>
        <p:spPr bwMode="auto">
          <a:xfrm>
            <a:off x="307975" y="1412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n by Shelly S Snail on Peter Pan Craft | Map crafts, Pirate crafts,  Treasure maps for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Paper plate taco craft to go with the book &quot;Dragons Love Tacos&quot; | Book  themed crafts, Dragons love tacos, Taco craf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Cardstock Paper &amp; Popsicle Stick Fox - Kid Craft Idea | Fox crafts, Animal  crafts for kids, Craft stick craf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17592"/>
          <a:stretch/>
        </p:blipFill>
        <p:spPr bwMode="auto">
          <a:xfrm>
            <a:off x="5867400" y="5505450"/>
            <a:ext cx="30861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877" y="381000"/>
            <a:ext cx="454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SUPPLY LIST</a:t>
            </a:r>
            <a:r>
              <a:rPr lang="en-US" dirty="0" smtClean="0"/>
              <a:t>: (Optional - for your convenience)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652063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 – </a:t>
            </a:r>
          </a:p>
          <a:p>
            <a:r>
              <a:rPr lang="en-US" dirty="0"/>
              <a:t>Whale printable, straw, blue paint, crayons/markers/colored pencils</a:t>
            </a:r>
          </a:p>
          <a:p>
            <a:endParaRPr lang="en-US" dirty="0"/>
          </a:p>
          <a:p>
            <a:r>
              <a:rPr lang="en-US" dirty="0" smtClean="0"/>
              <a:t>Tuesday – </a:t>
            </a:r>
          </a:p>
          <a:p>
            <a:r>
              <a:rPr lang="en-US" dirty="0" smtClean="0"/>
              <a:t>Clothespin, blue paper, white paper, orange paper, </a:t>
            </a:r>
          </a:p>
          <a:p>
            <a:r>
              <a:rPr lang="en-US" dirty="0" smtClean="0"/>
              <a:t>black marker, wiggly eye (optional)</a:t>
            </a:r>
          </a:p>
          <a:p>
            <a:endParaRPr lang="en-US" dirty="0"/>
          </a:p>
          <a:p>
            <a:r>
              <a:rPr lang="en-US" dirty="0" smtClean="0"/>
              <a:t>Wednesday – </a:t>
            </a:r>
          </a:p>
          <a:p>
            <a:r>
              <a:rPr lang="en-US" dirty="0" smtClean="0"/>
              <a:t>Narwhal printable, scissors, glue, crayons/markers/colored pencils</a:t>
            </a:r>
          </a:p>
          <a:p>
            <a:endParaRPr lang="en-US" dirty="0" smtClean="0"/>
          </a:p>
          <a:p>
            <a:r>
              <a:rPr lang="en-US" dirty="0" smtClean="0"/>
              <a:t>Thursday –</a:t>
            </a:r>
          </a:p>
          <a:p>
            <a:r>
              <a:rPr lang="en-US" dirty="0"/>
              <a:t>paper plate, marker/crayon/paint, streamers or other</a:t>
            </a:r>
          </a:p>
          <a:p>
            <a:r>
              <a:rPr lang="en-US" dirty="0"/>
              <a:t>Strips that can hang down, glue/tape, googly eyes (optional)</a:t>
            </a:r>
          </a:p>
          <a:p>
            <a:endParaRPr lang="en-US" dirty="0"/>
          </a:p>
          <a:p>
            <a:r>
              <a:rPr lang="en-US" dirty="0" smtClean="0"/>
              <a:t>Friday – </a:t>
            </a:r>
          </a:p>
          <a:p>
            <a:r>
              <a:rPr lang="en-US" dirty="0" smtClean="0"/>
              <a:t>Water bottle filled with water, blue food coloring or paint,</a:t>
            </a:r>
          </a:p>
          <a:p>
            <a:r>
              <a:rPr lang="en-US" dirty="0"/>
              <a:t>i</a:t>
            </a:r>
            <a:r>
              <a:rPr lang="en-US" dirty="0" smtClean="0"/>
              <a:t>tems such as shells, glitter, beads, foam fish, etc.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21852" r="50000" b="29445"/>
          <a:stretch/>
        </p:blipFill>
        <p:spPr bwMode="auto">
          <a:xfrm>
            <a:off x="7410449" y="2057400"/>
            <a:ext cx="1638323" cy="16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37609"/>
          <a:stretch/>
        </p:blipFill>
        <p:spPr bwMode="auto">
          <a:xfrm>
            <a:off x="6444337" y="3800365"/>
            <a:ext cx="2311896" cy="166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39" y="1981200"/>
            <a:ext cx="1305085" cy="13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33065" r="46864" b="11922"/>
          <a:stretch/>
        </p:blipFill>
        <p:spPr bwMode="auto">
          <a:xfrm>
            <a:off x="7086600" y="368556"/>
            <a:ext cx="1291472" cy="16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1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199"/>
            <a:ext cx="29533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Short o/Long o game:</a:t>
            </a:r>
          </a:p>
          <a:p>
            <a:r>
              <a:rPr lang="en-US" dirty="0" smtClean="0"/>
              <a:t>Kids should sit if it’s short; Stand if it’s long.</a:t>
            </a:r>
          </a:p>
          <a:p>
            <a:endParaRPr lang="en-US" dirty="0"/>
          </a:p>
          <a:p>
            <a:r>
              <a:rPr lang="en-US" dirty="0" smtClean="0"/>
              <a:t>Open - up</a:t>
            </a:r>
          </a:p>
          <a:p>
            <a:r>
              <a:rPr lang="en-US" dirty="0" smtClean="0"/>
              <a:t>Octagon - down</a:t>
            </a:r>
          </a:p>
          <a:p>
            <a:r>
              <a:rPr lang="en-US" dirty="0" smtClean="0"/>
              <a:t>Oatmeal - up</a:t>
            </a:r>
          </a:p>
          <a:p>
            <a:r>
              <a:rPr lang="en-US" dirty="0" smtClean="0"/>
              <a:t>Octopus - down</a:t>
            </a:r>
          </a:p>
          <a:p>
            <a:r>
              <a:rPr lang="en-US" dirty="0" smtClean="0"/>
              <a:t>Old - up</a:t>
            </a:r>
          </a:p>
          <a:p>
            <a:r>
              <a:rPr lang="en-US" dirty="0" smtClean="0"/>
              <a:t>Otter - down</a:t>
            </a:r>
          </a:p>
          <a:p>
            <a:r>
              <a:rPr lang="en-US" dirty="0" smtClean="0"/>
              <a:t>Off -down</a:t>
            </a:r>
          </a:p>
          <a:p>
            <a:r>
              <a:rPr lang="en-US" dirty="0" smtClean="0"/>
              <a:t>October - down</a:t>
            </a:r>
          </a:p>
          <a:p>
            <a:r>
              <a:rPr lang="en-US" dirty="0" smtClean="0"/>
              <a:t>Ocean - up</a:t>
            </a:r>
          </a:p>
          <a:p>
            <a:r>
              <a:rPr lang="en-US" dirty="0" smtClean="0"/>
              <a:t>Oxygen - down</a:t>
            </a:r>
          </a:p>
          <a:p>
            <a:r>
              <a:rPr lang="en-US" dirty="0" smtClean="0"/>
              <a:t>Ohio - up</a:t>
            </a:r>
          </a:p>
          <a:p>
            <a:r>
              <a:rPr lang="en-US" dirty="0" smtClean="0"/>
              <a:t>Oak - up</a:t>
            </a:r>
          </a:p>
          <a:p>
            <a:r>
              <a:rPr lang="en-US" dirty="0" smtClean="0"/>
              <a:t>Olive -down</a:t>
            </a:r>
          </a:p>
          <a:p>
            <a:r>
              <a:rPr lang="en-US" dirty="0" smtClean="0"/>
              <a:t>Ostrich – down</a:t>
            </a:r>
          </a:p>
          <a:p>
            <a:r>
              <a:rPr lang="en-US" dirty="0" smtClean="0"/>
              <a:t>Oval -up</a:t>
            </a:r>
          </a:p>
          <a:p>
            <a:r>
              <a:rPr lang="en-US" dirty="0" smtClean="0"/>
              <a:t>You may sit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5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 t="23252" r="49768" b="25427"/>
          <a:stretch/>
        </p:blipFill>
        <p:spPr bwMode="auto">
          <a:xfrm rot="5400000">
            <a:off x="3625604" y="2013199"/>
            <a:ext cx="1692484" cy="4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2" t="30019" r="54091" b="53314"/>
          <a:stretch/>
        </p:blipFill>
        <p:spPr bwMode="auto">
          <a:xfrm rot="5400000">
            <a:off x="3876676" y="2219327"/>
            <a:ext cx="762000" cy="10477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1" y="965031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://www.primarythemepark.com/2020/07/adding-and-subtracting-on-a-number-line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457200"/>
            <a:ext cx="2499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13" y="1859358"/>
            <a:ext cx="2468279" cy="3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346646"/>
            <a:ext cx="6823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://www.primarythemepark.com/2020/08/whale-art-project-for-kindergarten-and-first-grade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90575" y="666750"/>
            <a:ext cx="2499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3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4816" r="30833" b="24444"/>
          <a:stretch/>
        </p:blipFill>
        <p:spPr bwMode="auto">
          <a:xfrm>
            <a:off x="1903374" y="2133601"/>
            <a:ext cx="24462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399" y="457200"/>
            <a:ext cx="2416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printable here: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983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https://www.kixcereal.com/kix-cereal-clothespin-shark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9673" y="2400301"/>
            <a:ext cx="167012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1887678"/>
            <a:ext cx="2447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smaller </a:t>
            </a:r>
          </a:p>
          <a:p>
            <a:r>
              <a:rPr lang="en-US" dirty="0" smtClean="0"/>
              <a:t>Get the template at the </a:t>
            </a:r>
          </a:p>
          <a:p>
            <a:r>
              <a:rPr lang="en-US" dirty="0"/>
              <a:t>s</a:t>
            </a:r>
            <a:r>
              <a:rPr lang="en-US" dirty="0" smtClean="0"/>
              <a:t>ite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2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31439" r="11061" b="5114"/>
          <a:stretch/>
        </p:blipFill>
        <p:spPr bwMode="auto">
          <a:xfrm rot="5400000">
            <a:off x="1583234" y="2455366"/>
            <a:ext cx="2743200" cy="179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575" y="1109454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://www.adabofgluewilldo.com/animal-alphabet-n-is-for-narwhal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90575" y="666750"/>
            <a:ext cx="2499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9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133600"/>
            <a:ext cx="2654977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206044"/>
            <a:ext cx="6762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://www.madebyteachers.com/products/under-the-sea-counting-1-to-5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9713"/>
            <a:ext cx="2499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1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140235</TotalTime>
  <Words>570</Words>
  <Application>Microsoft Office PowerPoint</Application>
  <PresentationFormat>On-screen Show (4:3)</PresentationFormat>
  <Paragraphs>141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382</cp:revision>
  <cp:lastPrinted>2022-06-14T20:09:24Z</cp:lastPrinted>
  <dcterms:created xsi:type="dcterms:W3CDTF">2020-10-25T03:01:13Z</dcterms:created>
  <dcterms:modified xsi:type="dcterms:W3CDTF">2022-06-18T15:09:36Z</dcterms:modified>
</cp:coreProperties>
</file>