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8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647B8-D5BC-450E-B27D-7747948EAF1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B8A8A-CC4B-42CB-8896-90D65A5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0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647B8-D5BC-450E-B27D-7747948EAF1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B8A8A-CC4B-42CB-8896-90D65A5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4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647B8-D5BC-450E-B27D-7747948EAF1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B8A8A-CC4B-42CB-8896-90D65A5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80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647B8-D5BC-450E-B27D-7747948EAF1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B8A8A-CC4B-42CB-8896-90D65A5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87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647B8-D5BC-450E-B27D-7747948EAF1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B8A8A-CC4B-42CB-8896-90D65A5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6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647B8-D5BC-450E-B27D-7747948EAF1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B8A8A-CC4B-42CB-8896-90D65A5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52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647B8-D5BC-450E-B27D-7747948EAF1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B8A8A-CC4B-42CB-8896-90D65A5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658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647B8-D5BC-450E-B27D-7747948EAF1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B8A8A-CC4B-42CB-8896-90D65A5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56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647B8-D5BC-450E-B27D-7747948EAF1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B8A8A-CC4B-42CB-8896-90D65A5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8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647B8-D5BC-450E-B27D-7747948EAF1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B8A8A-CC4B-42CB-8896-90D65A5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486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647B8-D5BC-450E-B27D-7747948EAF1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B8A8A-CC4B-42CB-8896-90D65A5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1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647B8-D5BC-450E-B27D-7747948EAF1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B8A8A-CC4B-42CB-8896-90D65A5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39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513"/>
            <a:ext cx="6096000" cy="557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4" descr="Free Cute Dog Clipart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514600"/>
            <a:ext cx="1595804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3756" y="1447800"/>
            <a:ext cx="1595804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971800"/>
            <a:ext cx="1595804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604" y="4495800"/>
            <a:ext cx="1595804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128125"/>
            <a:ext cx="1595804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8819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9</cp:revision>
  <dcterms:created xsi:type="dcterms:W3CDTF">2021-03-17T12:30:45Z</dcterms:created>
  <dcterms:modified xsi:type="dcterms:W3CDTF">2021-03-18T01:23:09Z</dcterms:modified>
</cp:coreProperties>
</file>