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0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4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0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6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5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5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8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8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47B8-D5BC-450E-B27D-7747948EAF1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B8A8A-CC4B-42CB-8896-90D65A5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9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13"/>
            <a:ext cx="60960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Free Cute Dog Clipart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4600"/>
            <a:ext cx="159580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756" y="1447800"/>
            <a:ext cx="159580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971800"/>
            <a:ext cx="159580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604" y="4495800"/>
            <a:ext cx="159580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28125"/>
            <a:ext cx="159580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81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2021-03-17T12:30:45Z</dcterms:created>
  <dcterms:modified xsi:type="dcterms:W3CDTF">2021-03-18T01:23:09Z</dcterms:modified>
</cp:coreProperties>
</file>